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68" r:id="rId8"/>
    <p:sldId id="260" r:id="rId9"/>
    <p:sldId id="261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Cantarell 1" panose="020B0604020202020204" charset="0"/>
      <p:regular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  <p:embeddedFont>
      <p:font typeface="Source Sans Pro Bold" panose="020B0703030403020204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8C5"/>
    <a:srgbClr val="274472"/>
    <a:srgbClr val="E6E6E6"/>
    <a:srgbClr val="A8B743"/>
    <a:srgbClr val="224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5CFCC-A1BF-49B3-A379-DE30EEDE8777}" v="1" dt="2024-04-17T21:57:59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llian LE CALVEZ" userId="0421e4f4-e2f1-42b4-a35b-b5411284d270" providerId="ADAL" clId="{B265C140-2D32-4D26-A867-0FC7A634BBE0}"/>
    <pc:docChg chg="custSel modSld">
      <pc:chgData name="Killian LE CALVEZ" userId="0421e4f4-e2f1-42b4-a35b-b5411284d270" providerId="ADAL" clId="{B265C140-2D32-4D26-A867-0FC7A634BBE0}" dt="2023-11-27T08:23:09.998" v="33" actId="478"/>
      <pc:docMkLst>
        <pc:docMk/>
      </pc:docMkLst>
      <pc:sldChg chg="delSp modSp mod">
        <pc:chgData name="Killian LE CALVEZ" userId="0421e4f4-e2f1-42b4-a35b-b5411284d270" providerId="ADAL" clId="{B265C140-2D32-4D26-A867-0FC7A634BBE0}" dt="2023-11-27T08:22:42.224" v="10" actId="20577"/>
        <pc:sldMkLst>
          <pc:docMk/>
          <pc:sldMk cId="0" sldId="256"/>
        </pc:sldMkLst>
        <pc:spChg chg="mod">
          <ac:chgData name="Killian LE CALVEZ" userId="0421e4f4-e2f1-42b4-a35b-b5411284d270" providerId="ADAL" clId="{B265C140-2D32-4D26-A867-0FC7A634BBE0}" dt="2023-11-27T08:22:38.910" v="6" actId="20577"/>
          <ac:spMkLst>
            <pc:docMk/>
            <pc:sldMk cId="0" sldId="256"/>
            <ac:spMk id="14" creationId="{B1C6CAC5-F77F-3CD9-BD53-CAC319CF18F8}"/>
          </ac:spMkLst>
        </pc:spChg>
        <pc:spChg chg="mod">
          <ac:chgData name="Killian LE CALVEZ" userId="0421e4f4-e2f1-42b4-a35b-b5411284d270" providerId="ADAL" clId="{B265C140-2D32-4D26-A867-0FC7A634BBE0}" dt="2023-11-27T08:22:42.224" v="10" actId="20577"/>
          <ac:spMkLst>
            <pc:docMk/>
            <pc:sldMk cId="0" sldId="256"/>
            <ac:spMk id="15" creationId="{34A16507-7706-E855-32ED-1EB895A066D2}"/>
          </ac:spMkLst>
        </pc:spChg>
        <pc:picChg chg="del">
          <ac:chgData name="Killian LE CALVEZ" userId="0421e4f4-e2f1-42b4-a35b-b5411284d270" providerId="ADAL" clId="{B265C140-2D32-4D26-A867-0FC7A634BBE0}" dt="2023-11-27T08:22:34.450" v="0" actId="478"/>
          <ac:picMkLst>
            <pc:docMk/>
            <pc:sldMk cId="0" sldId="256"/>
            <ac:picMk id="9" creationId="{55CC0FFB-ECBB-2FD3-F1CA-83C4E6380C2C}"/>
          </ac:picMkLst>
        </pc:picChg>
      </pc:sldChg>
      <pc:sldChg chg="modSp mod">
        <pc:chgData name="Killian LE CALVEZ" userId="0421e4f4-e2f1-42b4-a35b-b5411284d270" providerId="ADAL" clId="{B265C140-2D32-4D26-A867-0FC7A634BBE0}" dt="2023-11-27T08:22:56.039" v="21" actId="20577"/>
        <pc:sldMkLst>
          <pc:docMk/>
          <pc:sldMk cId="0" sldId="257"/>
        </pc:sldMkLst>
        <pc:spChg chg="mod">
          <ac:chgData name="Killian LE CALVEZ" userId="0421e4f4-e2f1-42b4-a35b-b5411284d270" providerId="ADAL" clId="{B265C140-2D32-4D26-A867-0FC7A634BBE0}" dt="2023-11-27T08:22:46.753" v="13" actId="2057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Killian LE CALVEZ" userId="0421e4f4-e2f1-42b4-a35b-b5411284d270" providerId="ADAL" clId="{B265C140-2D32-4D26-A867-0FC7A634BBE0}" dt="2023-11-27T08:22:49.681" v="15" actId="20577"/>
          <ac:spMkLst>
            <pc:docMk/>
            <pc:sldMk cId="0" sldId="257"/>
            <ac:spMk id="28" creationId="{00000000-0000-0000-0000-000000000000}"/>
          </ac:spMkLst>
        </pc:spChg>
        <pc:spChg chg="mod">
          <ac:chgData name="Killian LE CALVEZ" userId="0421e4f4-e2f1-42b4-a35b-b5411284d270" providerId="ADAL" clId="{B265C140-2D32-4D26-A867-0FC7A634BBE0}" dt="2023-11-27T08:22:51.999" v="18" actId="20577"/>
          <ac:spMkLst>
            <pc:docMk/>
            <pc:sldMk cId="0" sldId="257"/>
            <ac:spMk id="30" creationId="{00000000-0000-0000-0000-000000000000}"/>
          </ac:spMkLst>
        </pc:spChg>
        <pc:spChg chg="mod">
          <ac:chgData name="Killian LE CALVEZ" userId="0421e4f4-e2f1-42b4-a35b-b5411284d270" providerId="ADAL" clId="{B265C140-2D32-4D26-A867-0FC7A634BBE0}" dt="2023-11-27T08:22:56.039" v="21" actId="20577"/>
          <ac:spMkLst>
            <pc:docMk/>
            <pc:sldMk cId="0" sldId="257"/>
            <ac:spMk id="34" creationId="{00000000-0000-0000-0000-000000000000}"/>
          </ac:spMkLst>
        </pc:spChg>
      </pc:sldChg>
      <pc:sldChg chg="modSp mod">
        <pc:chgData name="Killian LE CALVEZ" userId="0421e4f4-e2f1-42b4-a35b-b5411284d270" providerId="ADAL" clId="{B265C140-2D32-4D26-A867-0FC7A634BBE0}" dt="2023-11-27T08:23:04.639" v="31" actId="5793"/>
        <pc:sldMkLst>
          <pc:docMk/>
          <pc:sldMk cId="0" sldId="258"/>
        </pc:sldMkLst>
        <pc:spChg chg="mod">
          <ac:chgData name="Killian LE CALVEZ" userId="0421e4f4-e2f1-42b4-a35b-b5411284d270" providerId="ADAL" clId="{B265C140-2D32-4D26-A867-0FC7A634BBE0}" dt="2023-11-27T08:23:01.659" v="27" actId="20577"/>
          <ac:spMkLst>
            <pc:docMk/>
            <pc:sldMk cId="0" sldId="258"/>
            <ac:spMk id="22" creationId="{3BD378C0-4AA6-9386-0D08-4AB2C3C09D70}"/>
          </ac:spMkLst>
        </pc:spChg>
        <pc:spChg chg="mod">
          <ac:chgData name="Killian LE CALVEZ" userId="0421e4f4-e2f1-42b4-a35b-b5411284d270" providerId="ADAL" clId="{B265C140-2D32-4D26-A867-0FC7A634BBE0}" dt="2023-11-27T08:23:04.639" v="31" actId="5793"/>
          <ac:spMkLst>
            <pc:docMk/>
            <pc:sldMk cId="0" sldId="258"/>
            <ac:spMk id="24" creationId="{57A8682F-EA4E-F18F-3A52-A34BB616D2BB}"/>
          </ac:spMkLst>
        </pc:spChg>
      </pc:sldChg>
      <pc:sldChg chg="delSp mod">
        <pc:chgData name="Killian LE CALVEZ" userId="0421e4f4-e2f1-42b4-a35b-b5411284d270" providerId="ADAL" clId="{B265C140-2D32-4D26-A867-0FC7A634BBE0}" dt="2023-11-27T08:23:09.998" v="33" actId="478"/>
        <pc:sldMkLst>
          <pc:docMk/>
          <pc:sldMk cId="0" sldId="259"/>
        </pc:sldMkLst>
        <pc:picChg chg="del">
          <ac:chgData name="Killian LE CALVEZ" userId="0421e4f4-e2f1-42b4-a35b-b5411284d270" providerId="ADAL" clId="{B265C140-2D32-4D26-A867-0FC7A634BBE0}" dt="2023-11-27T08:23:09.167" v="32" actId="478"/>
          <ac:picMkLst>
            <pc:docMk/>
            <pc:sldMk cId="0" sldId="259"/>
            <ac:picMk id="3" creationId="{5085DF0A-3E3E-30C6-8F18-0DE55997DA61}"/>
          </ac:picMkLst>
        </pc:picChg>
        <pc:picChg chg="del">
          <ac:chgData name="Killian LE CALVEZ" userId="0421e4f4-e2f1-42b4-a35b-b5411284d270" providerId="ADAL" clId="{B265C140-2D32-4D26-A867-0FC7A634BBE0}" dt="2023-11-27T08:23:09.998" v="33" actId="478"/>
          <ac:picMkLst>
            <pc:docMk/>
            <pc:sldMk cId="0" sldId="259"/>
            <ac:picMk id="7" creationId="{C292F4A7-6666-03DB-5CF8-7E000989F168}"/>
          </ac:picMkLst>
        </pc:picChg>
      </pc:sldChg>
    </pc:docChg>
  </pc:docChgLst>
  <pc:docChgLst>
    <pc:chgData name="Filipe Borges Albernaz" userId="cca0b82f-12d3-42c9-8b8d-cb498e0dc70a" providerId="ADAL" clId="{E0B32D07-542D-4DF9-BAD6-8AFE0A74BF22}"/>
    <pc:docChg chg="custSel modSld">
      <pc:chgData name="Filipe Borges Albernaz" userId="cca0b82f-12d3-42c9-8b8d-cb498e0dc70a" providerId="ADAL" clId="{E0B32D07-542D-4DF9-BAD6-8AFE0A74BF22}" dt="2023-09-07T06:28:09.663" v="19" actId="1076"/>
      <pc:docMkLst>
        <pc:docMk/>
      </pc:docMkLst>
      <pc:sldChg chg="modSp mod">
        <pc:chgData name="Filipe Borges Albernaz" userId="cca0b82f-12d3-42c9-8b8d-cb498e0dc70a" providerId="ADAL" clId="{E0B32D07-542D-4DF9-BAD6-8AFE0A74BF22}" dt="2023-09-06T09:30:31.483" v="2" actId="20577"/>
        <pc:sldMkLst>
          <pc:docMk/>
          <pc:sldMk cId="0" sldId="256"/>
        </pc:sldMkLst>
        <pc:spChg chg="mod">
          <ac:chgData name="Filipe Borges Albernaz" userId="cca0b82f-12d3-42c9-8b8d-cb498e0dc70a" providerId="ADAL" clId="{E0B32D07-542D-4DF9-BAD6-8AFE0A74BF22}" dt="2023-09-06T09:30:27.097" v="1" actId="20577"/>
          <ac:spMkLst>
            <pc:docMk/>
            <pc:sldMk cId="0" sldId="256"/>
            <ac:spMk id="14" creationId="{B1C6CAC5-F77F-3CD9-BD53-CAC319CF18F8}"/>
          </ac:spMkLst>
        </pc:spChg>
        <pc:spChg chg="mod">
          <ac:chgData name="Filipe Borges Albernaz" userId="cca0b82f-12d3-42c9-8b8d-cb498e0dc70a" providerId="ADAL" clId="{E0B32D07-542D-4DF9-BAD6-8AFE0A74BF22}" dt="2023-09-06T09:30:31.483" v="2" actId="20577"/>
          <ac:spMkLst>
            <pc:docMk/>
            <pc:sldMk cId="0" sldId="256"/>
            <ac:spMk id="15" creationId="{34A16507-7706-E855-32ED-1EB895A066D2}"/>
          </ac:spMkLst>
        </pc:spChg>
      </pc:sldChg>
      <pc:sldChg chg="modSp mod">
        <pc:chgData name="Filipe Borges Albernaz" userId="cca0b82f-12d3-42c9-8b8d-cb498e0dc70a" providerId="ADAL" clId="{E0B32D07-542D-4DF9-BAD6-8AFE0A74BF22}" dt="2023-09-06T09:30:43.289" v="6" actId="20577"/>
        <pc:sldMkLst>
          <pc:docMk/>
          <pc:sldMk cId="0" sldId="257"/>
        </pc:sldMkLst>
        <pc:spChg chg="mod">
          <ac:chgData name="Filipe Borges Albernaz" userId="cca0b82f-12d3-42c9-8b8d-cb498e0dc70a" providerId="ADAL" clId="{E0B32D07-542D-4DF9-BAD6-8AFE0A74BF22}" dt="2023-09-06T09:30:39.169" v="4" actId="2057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Filipe Borges Albernaz" userId="cca0b82f-12d3-42c9-8b8d-cb498e0dc70a" providerId="ADAL" clId="{E0B32D07-542D-4DF9-BAD6-8AFE0A74BF22}" dt="2023-09-06T09:30:43.289" v="6" actId="20577"/>
          <ac:spMkLst>
            <pc:docMk/>
            <pc:sldMk cId="0" sldId="257"/>
            <ac:spMk id="30" creationId="{00000000-0000-0000-0000-000000000000}"/>
          </ac:spMkLst>
        </pc:spChg>
      </pc:sldChg>
      <pc:sldChg chg="modSp mod">
        <pc:chgData name="Filipe Borges Albernaz" userId="cca0b82f-12d3-42c9-8b8d-cb498e0dc70a" providerId="ADAL" clId="{E0B32D07-542D-4DF9-BAD6-8AFE0A74BF22}" dt="2023-09-06T09:30:50.195" v="7" actId="6549"/>
        <pc:sldMkLst>
          <pc:docMk/>
          <pc:sldMk cId="0" sldId="258"/>
        </pc:sldMkLst>
        <pc:spChg chg="mod">
          <ac:chgData name="Filipe Borges Albernaz" userId="cca0b82f-12d3-42c9-8b8d-cb498e0dc70a" providerId="ADAL" clId="{E0B32D07-542D-4DF9-BAD6-8AFE0A74BF22}" dt="2023-09-06T09:30:50.195" v="7" actId="6549"/>
          <ac:spMkLst>
            <pc:docMk/>
            <pc:sldMk cId="0" sldId="258"/>
            <ac:spMk id="22" creationId="{3BD378C0-4AA6-9386-0D08-4AB2C3C09D70}"/>
          </ac:spMkLst>
        </pc:spChg>
      </pc:sldChg>
      <pc:sldChg chg="addSp delSp modSp mod">
        <pc:chgData name="Filipe Borges Albernaz" userId="cca0b82f-12d3-42c9-8b8d-cb498e0dc70a" providerId="ADAL" clId="{E0B32D07-542D-4DF9-BAD6-8AFE0A74BF22}" dt="2023-09-07T06:28:09.663" v="19" actId="1076"/>
        <pc:sldMkLst>
          <pc:docMk/>
          <pc:sldMk cId="0" sldId="259"/>
        </pc:sldMkLst>
        <pc:graphicFrameChg chg="add del mod">
          <ac:chgData name="Filipe Borges Albernaz" userId="cca0b82f-12d3-42c9-8b8d-cb498e0dc70a" providerId="ADAL" clId="{E0B32D07-542D-4DF9-BAD6-8AFE0A74BF22}" dt="2023-09-06T09:31:16.465" v="10"/>
          <ac:graphicFrameMkLst>
            <pc:docMk/>
            <pc:sldMk cId="0" sldId="259"/>
            <ac:graphicFrameMk id="2" creationId="{6E8C2DD7-13FD-594C-70D3-2E2A4FE0B1FB}"/>
          </ac:graphicFrameMkLst>
        </pc:graphicFrameChg>
        <pc:picChg chg="del">
          <ac:chgData name="Filipe Borges Albernaz" userId="cca0b82f-12d3-42c9-8b8d-cb498e0dc70a" providerId="ADAL" clId="{E0B32D07-542D-4DF9-BAD6-8AFE0A74BF22}" dt="2023-09-06T09:30:54.687" v="8" actId="478"/>
          <ac:picMkLst>
            <pc:docMk/>
            <pc:sldMk cId="0" sldId="259"/>
            <ac:picMk id="3" creationId="{003F3BA6-1F21-93AF-1CD8-6AB40C390791}"/>
          </ac:picMkLst>
        </pc:picChg>
        <pc:picChg chg="add mod">
          <ac:chgData name="Filipe Borges Albernaz" userId="cca0b82f-12d3-42c9-8b8d-cb498e0dc70a" providerId="ADAL" clId="{E0B32D07-542D-4DF9-BAD6-8AFE0A74BF22}" dt="2023-09-07T06:28:09.663" v="19" actId="1076"/>
          <ac:picMkLst>
            <pc:docMk/>
            <pc:sldMk cId="0" sldId="259"/>
            <ac:picMk id="3" creationId="{5085DF0A-3E3E-30C6-8F18-0DE55997DA61}"/>
          </ac:picMkLst>
        </pc:picChg>
        <pc:picChg chg="add del mod">
          <ac:chgData name="Filipe Borges Albernaz" userId="cca0b82f-12d3-42c9-8b8d-cb498e0dc70a" providerId="ADAL" clId="{E0B32D07-542D-4DF9-BAD6-8AFE0A74BF22}" dt="2023-09-07T06:28:03.227" v="15" actId="478"/>
          <ac:picMkLst>
            <pc:docMk/>
            <pc:sldMk cId="0" sldId="259"/>
            <ac:picMk id="5" creationId="{8474E9D2-C853-4748-4E69-846F8D03233F}"/>
          </ac:picMkLst>
        </pc:picChg>
      </pc:sldChg>
    </pc:docChg>
  </pc:docChgLst>
  <pc:docChgLst>
    <pc:chgData name="Filipe Borges Albernaz" userId="cca0b82f-12d3-42c9-8b8d-cb498e0dc70a" providerId="ADAL" clId="{584AADB0-42AC-4B9A-9E74-90DA3BD3ADC7}"/>
    <pc:docChg chg="undo custSel addSld modSld sldOrd">
      <pc:chgData name="Filipe Borges Albernaz" userId="cca0b82f-12d3-42c9-8b8d-cb498e0dc70a" providerId="ADAL" clId="{584AADB0-42AC-4B9A-9E74-90DA3BD3ADC7}" dt="2023-09-05T06:33:33.745" v="852" actId="20577"/>
      <pc:docMkLst>
        <pc:docMk/>
      </pc:docMkLst>
      <pc:sldChg chg="modSp mod">
        <pc:chgData name="Filipe Borges Albernaz" userId="cca0b82f-12d3-42c9-8b8d-cb498e0dc70a" providerId="ADAL" clId="{584AADB0-42AC-4B9A-9E74-90DA3BD3ADC7}" dt="2023-09-03T10:19:05.743" v="1" actId="20577"/>
        <pc:sldMkLst>
          <pc:docMk/>
          <pc:sldMk cId="0" sldId="256"/>
        </pc:sldMkLst>
        <pc:spChg chg="mod">
          <ac:chgData name="Filipe Borges Albernaz" userId="cca0b82f-12d3-42c9-8b8d-cb498e0dc70a" providerId="ADAL" clId="{584AADB0-42AC-4B9A-9E74-90DA3BD3ADC7}" dt="2023-09-03T10:19:05.743" v="1" actId="20577"/>
          <ac:spMkLst>
            <pc:docMk/>
            <pc:sldMk cId="0" sldId="256"/>
            <ac:spMk id="14" creationId="{B1C6CAC5-F77F-3CD9-BD53-CAC319CF18F8}"/>
          </ac:spMkLst>
        </pc:spChg>
      </pc:sldChg>
      <pc:sldChg chg="modSp mod">
        <pc:chgData name="Filipe Borges Albernaz" userId="cca0b82f-12d3-42c9-8b8d-cb498e0dc70a" providerId="ADAL" clId="{584AADB0-42AC-4B9A-9E74-90DA3BD3ADC7}" dt="2023-09-05T06:33:33.745" v="852" actId="20577"/>
        <pc:sldMkLst>
          <pc:docMk/>
          <pc:sldMk cId="0" sldId="257"/>
        </pc:sldMkLst>
        <pc:spChg chg="mod">
          <ac:chgData name="Filipe Borges Albernaz" userId="cca0b82f-12d3-42c9-8b8d-cb498e0dc70a" providerId="ADAL" clId="{584AADB0-42AC-4B9A-9E74-90DA3BD3ADC7}" dt="2023-09-03T10:19:45.906" v="5" actId="2057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3T17:09:45.939" v="314" actId="20577"/>
          <ac:spMkLst>
            <pc:docMk/>
            <pc:sldMk cId="0" sldId="257"/>
            <ac:spMk id="30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5T06:33:33.745" v="852" actId="20577"/>
          <ac:spMkLst>
            <pc:docMk/>
            <pc:sldMk cId="0" sldId="257"/>
            <ac:spMk id="38" creationId="{93EB46AE-2691-D67F-B64D-243C13BA80EF}"/>
          </ac:spMkLst>
        </pc:spChg>
      </pc:sldChg>
      <pc:sldChg chg="addSp delSp modSp mod">
        <pc:chgData name="Filipe Borges Albernaz" userId="cca0b82f-12d3-42c9-8b8d-cb498e0dc70a" providerId="ADAL" clId="{584AADB0-42AC-4B9A-9E74-90DA3BD3ADC7}" dt="2023-09-03T10:21:36.605" v="10" actId="14100"/>
        <pc:sldMkLst>
          <pc:docMk/>
          <pc:sldMk cId="0" sldId="259"/>
        </pc:sldMkLst>
        <pc:picChg chg="add mod">
          <ac:chgData name="Filipe Borges Albernaz" userId="cca0b82f-12d3-42c9-8b8d-cb498e0dc70a" providerId="ADAL" clId="{584AADB0-42AC-4B9A-9E74-90DA3BD3ADC7}" dt="2023-09-03T10:21:36.605" v="10" actId="14100"/>
          <ac:picMkLst>
            <pc:docMk/>
            <pc:sldMk cId="0" sldId="259"/>
            <ac:picMk id="3" creationId="{003F3BA6-1F21-93AF-1CD8-6AB40C390791}"/>
          </ac:picMkLst>
        </pc:picChg>
        <pc:picChg chg="del">
          <ac:chgData name="Filipe Borges Albernaz" userId="cca0b82f-12d3-42c9-8b8d-cb498e0dc70a" providerId="ADAL" clId="{584AADB0-42AC-4B9A-9E74-90DA3BD3ADC7}" dt="2023-09-03T10:21:27.050" v="6" actId="478"/>
          <ac:picMkLst>
            <pc:docMk/>
            <pc:sldMk cId="0" sldId="259"/>
            <ac:picMk id="9" creationId="{2283F1D6-59CB-D164-8D67-12E3B121CD2B}"/>
          </ac:picMkLst>
        </pc:picChg>
      </pc:sldChg>
      <pc:sldChg chg="modSp mod">
        <pc:chgData name="Filipe Borges Albernaz" userId="cca0b82f-12d3-42c9-8b8d-cb498e0dc70a" providerId="ADAL" clId="{584AADB0-42AC-4B9A-9E74-90DA3BD3ADC7}" dt="2023-09-03T10:21:51.458" v="11" actId="20577"/>
        <pc:sldMkLst>
          <pc:docMk/>
          <pc:sldMk cId="0" sldId="260"/>
        </pc:sldMkLst>
        <pc:spChg chg="mod">
          <ac:chgData name="Filipe Borges Albernaz" userId="cca0b82f-12d3-42c9-8b8d-cb498e0dc70a" providerId="ADAL" clId="{584AADB0-42AC-4B9A-9E74-90DA3BD3ADC7}" dt="2023-09-03T10:21:51.458" v="11" actId="20577"/>
          <ac:spMkLst>
            <pc:docMk/>
            <pc:sldMk cId="0" sldId="260"/>
            <ac:spMk id="22" creationId="{00000000-0000-0000-0000-000000000000}"/>
          </ac:spMkLst>
        </pc:spChg>
      </pc:sldChg>
      <pc:sldChg chg="addSp delSp modSp mod modAnim">
        <pc:chgData name="Filipe Borges Albernaz" userId="cca0b82f-12d3-42c9-8b8d-cb498e0dc70a" providerId="ADAL" clId="{584AADB0-42AC-4B9A-9E74-90DA3BD3ADC7}" dt="2023-09-03T17:10:25.543" v="315" actId="12"/>
        <pc:sldMkLst>
          <pc:docMk/>
          <pc:sldMk cId="0" sldId="262"/>
        </pc:sldMkLst>
        <pc:spChg chg="del">
          <ac:chgData name="Filipe Borges Albernaz" userId="cca0b82f-12d3-42c9-8b8d-cb498e0dc70a" providerId="ADAL" clId="{584AADB0-42AC-4B9A-9E74-90DA3BD3ADC7}" dt="2023-09-03T17:00:45.855" v="17" actId="478"/>
          <ac:spMkLst>
            <pc:docMk/>
            <pc:sldMk cId="0" sldId="262"/>
            <ac:spMk id="7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0:28.286" v="14" actId="478"/>
          <ac:spMkLst>
            <pc:docMk/>
            <pc:sldMk cId="0" sldId="262"/>
            <ac:spMk id="8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0:45.855" v="17" actId="478"/>
          <ac:spMkLst>
            <pc:docMk/>
            <pc:sldMk cId="0" sldId="262"/>
            <ac:spMk id="9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0:45.855" v="17" actId="478"/>
          <ac:spMkLst>
            <pc:docMk/>
            <pc:sldMk cId="0" sldId="262"/>
            <ac:spMk id="10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0:45.855" v="17" actId="478"/>
          <ac:spMkLst>
            <pc:docMk/>
            <pc:sldMk cId="0" sldId="262"/>
            <ac:spMk id="11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0:45.855" v="17" actId="478"/>
          <ac:spMkLst>
            <pc:docMk/>
            <pc:sldMk cId="0" sldId="262"/>
            <ac:spMk id="12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0:45.855" v="17" actId="478"/>
          <ac:spMkLst>
            <pc:docMk/>
            <pc:sldMk cId="0" sldId="262"/>
            <ac:spMk id="13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0:45.855" v="17" actId="478"/>
          <ac:spMkLst>
            <pc:docMk/>
            <pc:sldMk cId="0" sldId="262"/>
            <ac:spMk id="20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0:45.855" v="17" actId="478"/>
          <ac:spMkLst>
            <pc:docMk/>
            <pc:sldMk cId="0" sldId="262"/>
            <ac:spMk id="21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0:45.855" v="17" actId="478"/>
          <ac:spMkLst>
            <pc:docMk/>
            <pc:sldMk cId="0" sldId="262"/>
            <ac:spMk id="22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0:45.855" v="17" actId="478"/>
          <ac:spMkLst>
            <pc:docMk/>
            <pc:sldMk cId="0" sldId="262"/>
            <ac:spMk id="23" creationId="{00000000-0000-0000-0000-000000000000}"/>
          </ac:spMkLst>
        </pc:spChg>
        <pc:spChg chg="add del mod">
          <ac:chgData name="Filipe Borges Albernaz" userId="cca0b82f-12d3-42c9-8b8d-cb498e0dc70a" providerId="ADAL" clId="{584AADB0-42AC-4B9A-9E74-90DA3BD3ADC7}" dt="2023-09-03T17:03:06.129" v="96" actId="478"/>
          <ac:spMkLst>
            <pc:docMk/>
            <pc:sldMk cId="0" sldId="262"/>
            <ac:spMk id="27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3T17:01:30.707" v="48" actId="5793"/>
          <ac:spMkLst>
            <pc:docMk/>
            <pc:sldMk cId="0" sldId="262"/>
            <ac:spMk id="28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3T17:01:39.103" v="71" actId="20577"/>
          <ac:spMkLst>
            <pc:docMk/>
            <pc:sldMk cId="0" sldId="262"/>
            <ac:spMk id="29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2:48.033" v="92" actId="478"/>
          <ac:spMkLst>
            <pc:docMk/>
            <pc:sldMk cId="0" sldId="262"/>
            <ac:spMk id="30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3T17:02:42.699" v="90" actId="688"/>
          <ac:spMkLst>
            <pc:docMk/>
            <pc:sldMk cId="0" sldId="262"/>
            <ac:spMk id="31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3T17:02:48.033" v="92" actId="478"/>
          <ac:spMkLst>
            <pc:docMk/>
            <pc:sldMk cId="0" sldId="262"/>
            <ac:spMk id="32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3T17:10:25.543" v="315" actId="12"/>
          <ac:spMkLst>
            <pc:docMk/>
            <pc:sldMk cId="0" sldId="262"/>
            <ac:spMk id="36" creationId="{6904EE8F-82CA-E954-28C6-68F5C82600BA}"/>
          </ac:spMkLst>
        </pc:spChg>
        <pc:spChg chg="del">
          <ac:chgData name="Filipe Borges Albernaz" userId="cca0b82f-12d3-42c9-8b8d-cb498e0dc70a" providerId="ADAL" clId="{584AADB0-42AC-4B9A-9E74-90DA3BD3ADC7}" dt="2023-09-03T17:00:37.047" v="16" actId="478"/>
          <ac:spMkLst>
            <pc:docMk/>
            <pc:sldMk cId="0" sldId="262"/>
            <ac:spMk id="37" creationId="{15A92532-3F06-8640-DBF8-D9F0E02695D9}"/>
          </ac:spMkLst>
        </pc:spChg>
        <pc:spChg chg="del">
          <ac:chgData name="Filipe Borges Albernaz" userId="cca0b82f-12d3-42c9-8b8d-cb498e0dc70a" providerId="ADAL" clId="{584AADB0-42AC-4B9A-9E74-90DA3BD3ADC7}" dt="2023-09-03T17:00:37.047" v="16" actId="478"/>
          <ac:spMkLst>
            <pc:docMk/>
            <pc:sldMk cId="0" sldId="262"/>
            <ac:spMk id="38" creationId="{105AA972-2D7B-2E1E-117D-2377A6193C49}"/>
          </ac:spMkLst>
        </pc:spChg>
        <pc:spChg chg="del">
          <ac:chgData name="Filipe Borges Albernaz" userId="cca0b82f-12d3-42c9-8b8d-cb498e0dc70a" providerId="ADAL" clId="{584AADB0-42AC-4B9A-9E74-90DA3BD3ADC7}" dt="2023-09-03T17:00:30.072" v="15" actId="478"/>
          <ac:spMkLst>
            <pc:docMk/>
            <pc:sldMk cId="0" sldId="262"/>
            <ac:spMk id="39" creationId="{7744438F-F922-9EBC-0EF8-7F0F648D1323}"/>
          </ac:spMkLst>
        </pc:spChg>
        <pc:spChg chg="del">
          <ac:chgData name="Filipe Borges Albernaz" userId="cca0b82f-12d3-42c9-8b8d-cb498e0dc70a" providerId="ADAL" clId="{584AADB0-42AC-4B9A-9E74-90DA3BD3ADC7}" dt="2023-09-03T17:00:37.047" v="16" actId="478"/>
          <ac:spMkLst>
            <pc:docMk/>
            <pc:sldMk cId="0" sldId="262"/>
            <ac:spMk id="40" creationId="{E1FE2582-CEDB-EE85-987A-C3490FF2A627}"/>
          </ac:spMkLst>
        </pc:spChg>
        <pc:picChg chg="del">
          <ac:chgData name="Filipe Borges Albernaz" userId="cca0b82f-12d3-42c9-8b8d-cb498e0dc70a" providerId="ADAL" clId="{584AADB0-42AC-4B9A-9E74-90DA3BD3ADC7}" dt="2023-09-03T17:00:09.464" v="12" actId="478"/>
          <ac:picMkLst>
            <pc:docMk/>
            <pc:sldMk cId="0" sldId="262"/>
            <ac:picMk id="15" creationId="{3AF897E2-B822-38D7-627C-03B28972EEA8}"/>
          </ac:picMkLst>
        </pc:picChg>
        <pc:picChg chg="add mod">
          <ac:chgData name="Filipe Borges Albernaz" userId="cca0b82f-12d3-42c9-8b8d-cb498e0dc70a" providerId="ADAL" clId="{584AADB0-42AC-4B9A-9E74-90DA3BD3ADC7}" dt="2023-09-03T17:02:44.321" v="91" actId="1076"/>
          <ac:picMkLst>
            <pc:docMk/>
            <pc:sldMk cId="0" sldId="262"/>
            <ac:picMk id="16" creationId="{35EF0126-2205-2B44-886A-0EC6723E568D}"/>
          </ac:picMkLst>
        </pc:picChg>
        <pc:picChg chg="add mod">
          <ac:chgData name="Filipe Borges Albernaz" userId="cca0b82f-12d3-42c9-8b8d-cb498e0dc70a" providerId="ADAL" clId="{584AADB0-42AC-4B9A-9E74-90DA3BD3ADC7}" dt="2023-09-03T17:02:58.900" v="95" actId="14100"/>
          <ac:picMkLst>
            <pc:docMk/>
            <pc:sldMk cId="0" sldId="262"/>
            <ac:picMk id="17" creationId="{CBDA37CD-5CBB-B6DA-C6E7-23FD86E43256}"/>
          </ac:picMkLst>
        </pc:picChg>
      </pc:sldChg>
      <pc:sldChg chg="addSp delSp modSp mod ord">
        <pc:chgData name="Filipe Borges Albernaz" userId="cca0b82f-12d3-42c9-8b8d-cb498e0dc70a" providerId="ADAL" clId="{584AADB0-42AC-4B9A-9E74-90DA3BD3ADC7}" dt="2023-09-03T17:05:44.481" v="156" actId="1076"/>
        <pc:sldMkLst>
          <pc:docMk/>
          <pc:sldMk cId="0" sldId="263"/>
        </pc:sldMkLst>
        <pc:spChg chg="add mod">
          <ac:chgData name="Filipe Borges Albernaz" userId="cca0b82f-12d3-42c9-8b8d-cb498e0dc70a" providerId="ADAL" clId="{584AADB0-42AC-4B9A-9E74-90DA3BD3ADC7}" dt="2023-09-03T17:05:10.124" v="142" actId="1076"/>
          <ac:spMkLst>
            <pc:docMk/>
            <pc:sldMk cId="0" sldId="263"/>
            <ac:spMk id="6" creationId="{492CBDE1-8DA7-CF6F-2D1E-6D41C1045056}"/>
          </ac:spMkLst>
        </pc:spChg>
        <pc:spChg chg="add mod">
          <ac:chgData name="Filipe Borges Albernaz" userId="cca0b82f-12d3-42c9-8b8d-cb498e0dc70a" providerId="ADAL" clId="{584AADB0-42AC-4B9A-9E74-90DA3BD3ADC7}" dt="2023-09-03T17:05:38.497" v="155" actId="1076"/>
          <ac:spMkLst>
            <pc:docMk/>
            <pc:sldMk cId="0" sldId="263"/>
            <ac:spMk id="8" creationId="{73D93696-FE13-00E5-460D-30DA93506D5C}"/>
          </ac:spMkLst>
        </pc:spChg>
        <pc:spChg chg="mod">
          <ac:chgData name="Filipe Borges Albernaz" userId="cca0b82f-12d3-42c9-8b8d-cb498e0dc70a" providerId="ADAL" clId="{584AADB0-42AC-4B9A-9E74-90DA3BD3ADC7}" dt="2023-09-03T17:05:44.481" v="156" actId="1076"/>
          <ac:spMkLst>
            <pc:docMk/>
            <pc:sldMk cId="0" sldId="263"/>
            <ac:spMk id="16" creationId="{00000000-0000-0000-0000-000000000000}"/>
          </ac:spMkLst>
        </pc:spChg>
        <pc:grpChg chg="del">
          <ac:chgData name="Filipe Borges Albernaz" userId="cca0b82f-12d3-42c9-8b8d-cb498e0dc70a" providerId="ADAL" clId="{584AADB0-42AC-4B9A-9E74-90DA3BD3ADC7}" dt="2023-09-03T17:03:26.199" v="99" actId="478"/>
          <ac:grpSpMkLst>
            <pc:docMk/>
            <pc:sldMk cId="0" sldId="263"/>
            <ac:grpSpMk id="9" creationId="{00000000-0000-0000-0000-000000000000}"/>
          </ac:grpSpMkLst>
        </pc:grpChg>
        <pc:grpChg chg="del">
          <ac:chgData name="Filipe Borges Albernaz" userId="cca0b82f-12d3-42c9-8b8d-cb498e0dc70a" providerId="ADAL" clId="{584AADB0-42AC-4B9A-9E74-90DA3BD3ADC7}" dt="2023-09-03T17:03:26.583" v="100" actId="478"/>
          <ac:grpSpMkLst>
            <pc:docMk/>
            <pc:sldMk cId="0" sldId="263"/>
            <ac:grpSpMk id="14" creationId="{00000000-0000-0000-0000-000000000000}"/>
          </ac:grpSpMkLst>
        </pc:grpChg>
        <pc:picChg chg="add mod">
          <ac:chgData name="Filipe Borges Albernaz" userId="cca0b82f-12d3-42c9-8b8d-cb498e0dc70a" providerId="ADAL" clId="{584AADB0-42AC-4B9A-9E74-90DA3BD3ADC7}" dt="2023-09-03T17:04:52.876" v="136" actId="1076"/>
          <ac:picMkLst>
            <pc:docMk/>
            <pc:sldMk cId="0" sldId="263"/>
            <ac:picMk id="7" creationId="{3E6E684E-7C14-9FB1-7BF7-9B1B493F542A}"/>
          </ac:picMkLst>
        </pc:picChg>
        <pc:picChg chg="add mod">
          <ac:chgData name="Filipe Borges Albernaz" userId="cca0b82f-12d3-42c9-8b8d-cb498e0dc70a" providerId="ADAL" clId="{584AADB0-42AC-4B9A-9E74-90DA3BD3ADC7}" dt="2023-09-03T17:05:20.617" v="146" actId="1076"/>
          <ac:picMkLst>
            <pc:docMk/>
            <pc:sldMk cId="0" sldId="263"/>
            <ac:picMk id="11" creationId="{B31CD939-DC24-D69E-7CA4-5228437AC60E}"/>
          </ac:picMkLst>
        </pc:picChg>
      </pc:sldChg>
      <pc:sldChg chg="modSp mod">
        <pc:chgData name="Filipe Borges Albernaz" userId="cca0b82f-12d3-42c9-8b8d-cb498e0dc70a" providerId="ADAL" clId="{584AADB0-42AC-4B9A-9E74-90DA3BD3ADC7}" dt="2023-09-03T17:09:24.702" v="310" actId="113"/>
        <pc:sldMkLst>
          <pc:docMk/>
          <pc:sldMk cId="0" sldId="264"/>
        </pc:sldMkLst>
        <pc:spChg chg="mod">
          <ac:chgData name="Filipe Borges Albernaz" userId="cca0b82f-12d3-42c9-8b8d-cb498e0dc70a" providerId="ADAL" clId="{584AADB0-42AC-4B9A-9E74-90DA3BD3ADC7}" dt="2023-09-03T17:09:24.702" v="310" actId="113"/>
          <ac:spMkLst>
            <pc:docMk/>
            <pc:sldMk cId="0" sldId="264"/>
            <ac:spMk id="6" creationId="{00000000-0000-0000-0000-000000000000}"/>
          </ac:spMkLst>
        </pc:spChg>
      </pc:sldChg>
      <pc:sldChg chg="modSp mod">
        <pc:chgData name="Filipe Borges Albernaz" userId="cca0b82f-12d3-42c9-8b8d-cb498e0dc70a" providerId="ADAL" clId="{584AADB0-42AC-4B9A-9E74-90DA3BD3ADC7}" dt="2023-09-03T17:08:30.492" v="269" actId="20577"/>
        <pc:sldMkLst>
          <pc:docMk/>
          <pc:sldMk cId="0" sldId="265"/>
        </pc:sldMkLst>
        <pc:spChg chg="mod">
          <ac:chgData name="Filipe Borges Albernaz" userId="cca0b82f-12d3-42c9-8b8d-cb498e0dc70a" providerId="ADAL" clId="{584AADB0-42AC-4B9A-9E74-90DA3BD3ADC7}" dt="2023-09-03T17:06:33.833" v="192" actId="20577"/>
          <ac:spMkLst>
            <pc:docMk/>
            <pc:sldMk cId="0" sldId="265"/>
            <ac:spMk id="19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3T17:06:49.921" v="218" actId="20577"/>
          <ac:spMkLst>
            <pc:docMk/>
            <pc:sldMk cId="0" sldId="265"/>
            <ac:spMk id="20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3T17:08:30.492" v="269" actId="20577"/>
          <ac:spMkLst>
            <pc:docMk/>
            <pc:sldMk cId="0" sldId="265"/>
            <ac:spMk id="21" creationId="{00000000-0000-0000-0000-000000000000}"/>
          </ac:spMkLst>
        </pc:spChg>
      </pc:sldChg>
      <pc:sldChg chg="modSp mod">
        <pc:chgData name="Filipe Borges Albernaz" userId="cca0b82f-12d3-42c9-8b8d-cb498e0dc70a" providerId="ADAL" clId="{584AADB0-42AC-4B9A-9E74-90DA3BD3ADC7}" dt="2023-09-03T17:06:57.138" v="219" actId="20577"/>
        <pc:sldMkLst>
          <pc:docMk/>
          <pc:sldMk cId="0" sldId="266"/>
        </pc:sldMkLst>
        <pc:spChg chg="mod">
          <ac:chgData name="Filipe Borges Albernaz" userId="cca0b82f-12d3-42c9-8b8d-cb498e0dc70a" providerId="ADAL" clId="{584AADB0-42AC-4B9A-9E74-90DA3BD3ADC7}" dt="2023-09-03T17:06:57.138" v="219" actId="20577"/>
          <ac:spMkLst>
            <pc:docMk/>
            <pc:sldMk cId="0" sldId="266"/>
            <ac:spMk id="24" creationId="{00000000-0000-0000-0000-000000000000}"/>
          </ac:spMkLst>
        </pc:spChg>
      </pc:sldChg>
      <pc:sldChg chg="addSp modSp">
        <pc:chgData name="Filipe Borges Albernaz" userId="cca0b82f-12d3-42c9-8b8d-cb498e0dc70a" providerId="ADAL" clId="{584AADB0-42AC-4B9A-9E74-90DA3BD3ADC7}" dt="2023-09-03T17:07:33.612" v="221"/>
        <pc:sldMkLst>
          <pc:docMk/>
          <pc:sldMk cId="3698549266" sldId="268"/>
        </pc:sldMkLst>
        <pc:picChg chg="add mod">
          <ac:chgData name="Filipe Borges Albernaz" userId="cca0b82f-12d3-42c9-8b8d-cb498e0dc70a" providerId="ADAL" clId="{584AADB0-42AC-4B9A-9E74-90DA3BD3ADC7}" dt="2023-09-03T17:07:33.612" v="221"/>
          <ac:picMkLst>
            <pc:docMk/>
            <pc:sldMk cId="3698549266" sldId="268"/>
            <ac:picMk id="2" creationId="{55984104-F2A4-802B-583B-30956DF81D9F}"/>
          </ac:picMkLst>
        </pc:picChg>
      </pc:sldChg>
      <pc:sldChg chg="mod modShow">
        <pc:chgData name="Filipe Borges Albernaz" userId="cca0b82f-12d3-42c9-8b8d-cb498e0dc70a" providerId="ADAL" clId="{584AADB0-42AC-4B9A-9E74-90DA3BD3ADC7}" dt="2023-09-03T17:07:08.817" v="220" actId="729"/>
        <pc:sldMkLst>
          <pc:docMk/>
          <pc:sldMk cId="0" sldId="269"/>
        </pc:sldMkLst>
      </pc:sldChg>
      <pc:sldChg chg="mod modShow">
        <pc:chgData name="Filipe Borges Albernaz" userId="cca0b82f-12d3-42c9-8b8d-cb498e0dc70a" providerId="ADAL" clId="{584AADB0-42AC-4B9A-9E74-90DA3BD3ADC7}" dt="2023-09-03T17:07:08.817" v="220" actId="729"/>
        <pc:sldMkLst>
          <pc:docMk/>
          <pc:sldMk cId="0" sldId="270"/>
        </pc:sldMkLst>
      </pc:sldChg>
      <pc:sldChg chg="mod modShow">
        <pc:chgData name="Filipe Borges Albernaz" userId="cca0b82f-12d3-42c9-8b8d-cb498e0dc70a" providerId="ADAL" clId="{584AADB0-42AC-4B9A-9E74-90DA3BD3ADC7}" dt="2023-09-03T17:07:08.817" v="220" actId="729"/>
        <pc:sldMkLst>
          <pc:docMk/>
          <pc:sldMk cId="0" sldId="271"/>
        </pc:sldMkLst>
      </pc:sldChg>
      <pc:sldChg chg="mod modShow">
        <pc:chgData name="Filipe Borges Albernaz" userId="cca0b82f-12d3-42c9-8b8d-cb498e0dc70a" providerId="ADAL" clId="{584AADB0-42AC-4B9A-9E74-90DA3BD3ADC7}" dt="2023-09-03T17:07:08.817" v="220" actId="729"/>
        <pc:sldMkLst>
          <pc:docMk/>
          <pc:sldMk cId="0" sldId="272"/>
        </pc:sldMkLst>
      </pc:sldChg>
      <pc:sldChg chg="mod modShow">
        <pc:chgData name="Filipe Borges Albernaz" userId="cca0b82f-12d3-42c9-8b8d-cb498e0dc70a" providerId="ADAL" clId="{584AADB0-42AC-4B9A-9E74-90DA3BD3ADC7}" dt="2023-09-03T17:07:08.817" v="220" actId="729"/>
        <pc:sldMkLst>
          <pc:docMk/>
          <pc:sldMk cId="0" sldId="273"/>
        </pc:sldMkLst>
      </pc:sldChg>
      <pc:sldChg chg="mod modShow">
        <pc:chgData name="Filipe Borges Albernaz" userId="cca0b82f-12d3-42c9-8b8d-cb498e0dc70a" providerId="ADAL" clId="{584AADB0-42AC-4B9A-9E74-90DA3BD3ADC7}" dt="2023-09-03T17:07:08.817" v="220" actId="729"/>
        <pc:sldMkLst>
          <pc:docMk/>
          <pc:sldMk cId="0" sldId="274"/>
        </pc:sldMkLst>
      </pc:sldChg>
      <pc:sldChg chg="mod modShow">
        <pc:chgData name="Filipe Borges Albernaz" userId="cca0b82f-12d3-42c9-8b8d-cb498e0dc70a" providerId="ADAL" clId="{584AADB0-42AC-4B9A-9E74-90DA3BD3ADC7}" dt="2023-09-03T17:07:08.817" v="220" actId="729"/>
        <pc:sldMkLst>
          <pc:docMk/>
          <pc:sldMk cId="0" sldId="275"/>
        </pc:sldMkLst>
      </pc:sldChg>
      <pc:sldChg chg="addSp delSp modSp add mod delAnim">
        <pc:chgData name="Filipe Borges Albernaz" userId="cca0b82f-12d3-42c9-8b8d-cb498e0dc70a" providerId="ADAL" clId="{584AADB0-42AC-4B9A-9E74-90DA3BD3ADC7}" dt="2023-09-05T06:31:12.953" v="835" actId="20577"/>
        <pc:sldMkLst>
          <pc:docMk/>
          <pc:sldMk cId="4229266729" sldId="276"/>
        </pc:sldMkLst>
        <pc:spChg chg="mod">
          <ac:chgData name="Filipe Borges Albernaz" userId="cca0b82f-12d3-42c9-8b8d-cb498e0dc70a" providerId="ADAL" clId="{584AADB0-42AC-4B9A-9E74-90DA3BD3ADC7}" dt="2023-09-05T06:30:08.588" v="780" actId="313"/>
          <ac:spMkLst>
            <pc:docMk/>
            <pc:sldMk cId="4229266729" sldId="276"/>
            <ac:spMk id="3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5T06:21:20.954" v="372" actId="20577"/>
          <ac:spMkLst>
            <pc:docMk/>
            <pc:sldMk cId="4229266729" sldId="276"/>
            <ac:spMk id="4" creationId="{00000000-0000-0000-0000-000000000000}"/>
          </ac:spMkLst>
        </pc:spChg>
        <pc:spChg chg="add del mod">
          <ac:chgData name="Filipe Borges Albernaz" userId="cca0b82f-12d3-42c9-8b8d-cb498e0dc70a" providerId="ADAL" clId="{584AADB0-42AC-4B9A-9E74-90DA3BD3ADC7}" dt="2023-09-05T06:26:56.430" v="575"/>
          <ac:spMkLst>
            <pc:docMk/>
            <pc:sldMk cId="4229266729" sldId="276"/>
            <ac:spMk id="7" creationId="{0082C13F-8F07-8F62-FE28-F8F56F39475D}"/>
          </ac:spMkLst>
        </pc:spChg>
        <pc:spChg chg="add mod">
          <ac:chgData name="Filipe Borges Albernaz" userId="cca0b82f-12d3-42c9-8b8d-cb498e0dc70a" providerId="ADAL" clId="{584AADB0-42AC-4B9A-9E74-90DA3BD3ADC7}" dt="2023-09-05T06:29:56.341" v="777" actId="1076"/>
          <ac:spMkLst>
            <pc:docMk/>
            <pc:sldMk cId="4229266729" sldId="276"/>
            <ac:spMk id="8" creationId="{AEB2AE8D-3A16-547F-5342-421DAD3223B4}"/>
          </ac:spMkLst>
        </pc:spChg>
        <pc:spChg chg="mod">
          <ac:chgData name="Filipe Borges Albernaz" userId="cca0b82f-12d3-42c9-8b8d-cb498e0dc70a" providerId="ADAL" clId="{584AADB0-42AC-4B9A-9E74-90DA3BD3ADC7}" dt="2023-09-05T06:30:38.761" v="785" actId="20577"/>
          <ac:spMkLst>
            <pc:docMk/>
            <pc:sldMk cId="4229266729" sldId="276"/>
            <ac:spMk id="14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5T06:22:45.268" v="475" actId="20577"/>
          <ac:spMkLst>
            <pc:docMk/>
            <pc:sldMk cId="4229266729" sldId="276"/>
            <ac:spMk id="28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5T06:30:58.170" v="797" actId="20577"/>
          <ac:spMkLst>
            <pc:docMk/>
            <pc:sldMk cId="4229266729" sldId="276"/>
            <ac:spMk id="29" creationId="{00000000-0000-0000-0000-000000000000}"/>
          </ac:spMkLst>
        </pc:spChg>
        <pc:spChg chg="del">
          <ac:chgData name="Filipe Borges Albernaz" userId="cca0b82f-12d3-42c9-8b8d-cb498e0dc70a" providerId="ADAL" clId="{584AADB0-42AC-4B9A-9E74-90DA3BD3ADC7}" dt="2023-09-05T06:24:46.127" v="511" actId="478"/>
          <ac:spMkLst>
            <pc:docMk/>
            <pc:sldMk cId="4229266729" sldId="276"/>
            <ac:spMk id="31" creationId="{00000000-0000-0000-0000-000000000000}"/>
          </ac:spMkLst>
        </pc:spChg>
        <pc:spChg chg="mod">
          <ac:chgData name="Filipe Borges Albernaz" userId="cca0b82f-12d3-42c9-8b8d-cb498e0dc70a" providerId="ADAL" clId="{584AADB0-42AC-4B9A-9E74-90DA3BD3ADC7}" dt="2023-09-05T06:31:12.953" v="835" actId="20577"/>
          <ac:spMkLst>
            <pc:docMk/>
            <pc:sldMk cId="4229266729" sldId="276"/>
            <ac:spMk id="36" creationId="{6904EE8F-82CA-E954-28C6-68F5C82600BA}"/>
          </ac:spMkLst>
        </pc:spChg>
        <pc:grpChg chg="add del mod">
          <ac:chgData name="Filipe Borges Albernaz" userId="cca0b82f-12d3-42c9-8b8d-cb498e0dc70a" providerId="ADAL" clId="{584AADB0-42AC-4B9A-9E74-90DA3BD3ADC7}" dt="2023-09-05T06:24:43.980" v="510" actId="478"/>
          <ac:grpSpMkLst>
            <pc:docMk/>
            <pc:sldMk cId="4229266729" sldId="276"/>
            <ac:grpSpMk id="25" creationId="{00000000-0000-0000-0000-000000000000}"/>
          </ac:grpSpMkLst>
        </pc:grpChg>
        <pc:picChg chg="del">
          <ac:chgData name="Filipe Borges Albernaz" userId="cca0b82f-12d3-42c9-8b8d-cb498e0dc70a" providerId="ADAL" clId="{584AADB0-42AC-4B9A-9E74-90DA3BD3ADC7}" dt="2023-09-05T06:21:36.299" v="391" actId="478"/>
          <ac:picMkLst>
            <pc:docMk/>
            <pc:sldMk cId="4229266729" sldId="276"/>
            <ac:picMk id="16" creationId="{35EF0126-2205-2B44-886A-0EC6723E568D}"/>
          </ac:picMkLst>
        </pc:picChg>
        <pc:picChg chg="del">
          <ac:chgData name="Filipe Borges Albernaz" userId="cca0b82f-12d3-42c9-8b8d-cb498e0dc70a" providerId="ADAL" clId="{584AADB0-42AC-4B9A-9E74-90DA3BD3ADC7}" dt="2023-09-05T06:21:37.047" v="392" actId="478"/>
          <ac:picMkLst>
            <pc:docMk/>
            <pc:sldMk cId="4229266729" sldId="276"/>
            <ac:picMk id="17" creationId="{CBDA37CD-5CBB-B6DA-C6E7-23FD86E43256}"/>
          </ac:picMkLst>
        </pc:picChg>
      </pc:sldChg>
    </pc:docChg>
  </pc:docChgLst>
  <pc:docChgLst>
    <pc:chgData name="Alicia Renaudeau" userId="5a3c1d9d-cff3-4625-a3fc-e31a9b7b35cb" providerId="ADAL" clId="{1A45CFCC-A1BF-49B3-A379-DE30EEDE8777}"/>
    <pc:docChg chg="undo custSel delSld modSld">
      <pc:chgData name="Alicia Renaudeau" userId="5a3c1d9d-cff3-4625-a3fc-e31a9b7b35cb" providerId="ADAL" clId="{1A45CFCC-A1BF-49B3-A379-DE30EEDE8777}" dt="2024-04-17T22:02:04.553" v="152" actId="113"/>
      <pc:docMkLst>
        <pc:docMk/>
      </pc:docMkLst>
      <pc:sldChg chg="addSp delSp modSp mod">
        <pc:chgData name="Alicia Renaudeau" userId="5a3c1d9d-cff3-4625-a3fc-e31a9b7b35cb" providerId="ADAL" clId="{1A45CFCC-A1BF-49B3-A379-DE30EEDE8777}" dt="2024-04-17T22:00:40.362" v="101" actId="1076"/>
        <pc:sldMkLst>
          <pc:docMk/>
          <pc:sldMk cId="0" sldId="256"/>
        </pc:sldMkLst>
        <pc:spChg chg="del">
          <ac:chgData name="Alicia Renaudeau" userId="5a3c1d9d-cff3-4625-a3fc-e31a9b7b35cb" providerId="ADAL" clId="{1A45CFCC-A1BF-49B3-A379-DE30EEDE8777}" dt="2024-04-17T22:00:37.165" v="100" actId="478"/>
          <ac:spMkLst>
            <pc:docMk/>
            <pc:sldMk cId="0" sldId="256"/>
            <ac:spMk id="7" creationId="{00000000-0000-0000-0000-000000000000}"/>
          </ac:spMkLst>
        </pc:spChg>
        <pc:spChg chg="mod">
          <ac:chgData name="Alicia Renaudeau" userId="5a3c1d9d-cff3-4625-a3fc-e31a9b7b35cb" providerId="ADAL" clId="{1A45CFCC-A1BF-49B3-A379-DE30EEDE8777}" dt="2024-04-17T21:56:29.553" v="1" actId="6549"/>
          <ac:spMkLst>
            <pc:docMk/>
            <pc:sldMk cId="0" sldId="256"/>
            <ac:spMk id="13" creationId="{27BB5EA9-2E7F-3142-6F30-216A6563C068}"/>
          </ac:spMkLst>
        </pc:spChg>
        <pc:spChg chg="del">
          <ac:chgData name="Alicia Renaudeau" userId="5a3c1d9d-cff3-4625-a3fc-e31a9b7b35cb" providerId="ADAL" clId="{1A45CFCC-A1BF-49B3-A379-DE30EEDE8777}" dt="2024-04-17T21:56:37.558" v="4" actId="478"/>
          <ac:spMkLst>
            <pc:docMk/>
            <pc:sldMk cId="0" sldId="256"/>
            <ac:spMk id="14" creationId="{B1C6CAC5-F77F-3CD9-BD53-CAC319CF18F8}"/>
          </ac:spMkLst>
        </pc:spChg>
        <pc:spChg chg="mod">
          <ac:chgData name="Alicia Renaudeau" userId="5a3c1d9d-cff3-4625-a3fc-e31a9b7b35cb" providerId="ADAL" clId="{1A45CFCC-A1BF-49B3-A379-DE30EEDE8777}" dt="2024-04-17T21:56:42.985" v="18" actId="20577"/>
          <ac:spMkLst>
            <pc:docMk/>
            <pc:sldMk cId="0" sldId="256"/>
            <ac:spMk id="15" creationId="{34A16507-7706-E855-32ED-1EB895A066D2}"/>
          </ac:spMkLst>
        </pc:spChg>
        <pc:spChg chg="del">
          <ac:chgData name="Alicia Renaudeau" userId="5a3c1d9d-cff3-4625-a3fc-e31a9b7b35cb" providerId="ADAL" clId="{1A45CFCC-A1BF-49B3-A379-DE30EEDE8777}" dt="2024-04-17T21:56:27.223" v="0" actId="478"/>
          <ac:spMkLst>
            <pc:docMk/>
            <pc:sldMk cId="0" sldId="256"/>
            <ac:spMk id="16" creationId="{F7D10734-99B2-93C8-8ED6-F2A7FD922286}"/>
          </ac:spMkLst>
        </pc:spChg>
        <pc:grpChg chg="add del">
          <ac:chgData name="Alicia Renaudeau" userId="5a3c1d9d-cff3-4625-a3fc-e31a9b7b35cb" providerId="ADAL" clId="{1A45CFCC-A1BF-49B3-A379-DE30EEDE8777}" dt="2024-04-17T21:56:34.674" v="3" actId="478"/>
          <ac:grpSpMkLst>
            <pc:docMk/>
            <pc:sldMk cId="0" sldId="256"/>
            <ac:grpSpMk id="4" creationId="{00000000-0000-0000-0000-000000000000}"/>
          </ac:grpSpMkLst>
        </pc:grpChg>
        <pc:picChg chg="add mod">
          <ac:chgData name="Alicia Renaudeau" userId="5a3c1d9d-cff3-4625-a3fc-e31a9b7b35cb" providerId="ADAL" clId="{1A45CFCC-A1BF-49B3-A379-DE30EEDE8777}" dt="2024-04-17T22:00:40.362" v="101" actId="1076"/>
          <ac:picMkLst>
            <pc:docMk/>
            <pc:sldMk cId="0" sldId="256"/>
            <ac:picMk id="10" creationId="{E225FDAE-5800-F43C-AA7D-82B5CE74A5DC}"/>
          </ac:picMkLst>
        </pc:picChg>
      </pc:sldChg>
      <pc:sldChg chg="modSp mod">
        <pc:chgData name="Alicia Renaudeau" userId="5a3c1d9d-cff3-4625-a3fc-e31a9b7b35cb" providerId="ADAL" clId="{1A45CFCC-A1BF-49B3-A379-DE30EEDE8777}" dt="2024-04-17T21:57:09.586" v="27" actId="20577"/>
        <pc:sldMkLst>
          <pc:docMk/>
          <pc:sldMk cId="0" sldId="257"/>
        </pc:sldMkLst>
        <pc:spChg chg="mod">
          <ac:chgData name="Alicia Renaudeau" userId="5a3c1d9d-cff3-4625-a3fc-e31a9b7b35cb" providerId="ADAL" clId="{1A45CFCC-A1BF-49B3-A379-DE30EEDE8777}" dt="2024-04-17T21:56:47.784" v="21" actId="2057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Alicia Renaudeau" userId="5a3c1d9d-cff3-4625-a3fc-e31a9b7b35cb" providerId="ADAL" clId="{1A45CFCC-A1BF-49B3-A379-DE30EEDE8777}" dt="2024-04-17T21:56:50.973" v="23" actId="20577"/>
          <ac:spMkLst>
            <pc:docMk/>
            <pc:sldMk cId="0" sldId="257"/>
            <ac:spMk id="28" creationId="{00000000-0000-0000-0000-000000000000}"/>
          </ac:spMkLst>
        </pc:spChg>
        <pc:spChg chg="mod">
          <ac:chgData name="Alicia Renaudeau" userId="5a3c1d9d-cff3-4625-a3fc-e31a9b7b35cb" providerId="ADAL" clId="{1A45CFCC-A1BF-49B3-A379-DE30EEDE8777}" dt="2024-04-17T21:57:09.586" v="27" actId="20577"/>
          <ac:spMkLst>
            <pc:docMk/>
            <pc:sldMk cId="0" sldId="257"/>
            <ac:spMk id="30" creationId="{00000000-0000-0000-0000-000000000000}"/>
          </ac:spMkLst>
        </pc:spChg>
        <pc:spChg chg="mod">
          <ac:chgData name="Alicia Renaudeau" userId="5a3c1d9d-cff3-4625-a3fc-e31a9b7b35cb" providerId="ADAL" clId="{1A45CFCC-A1BF-49B3-A379-DE30EEDE8777}" dt="2024-04-17T21:56:53.712" v="25" actId="20577"/>
          <ac:spMkLst>
            <pc:docMk/>
            <pc:sldMk cId="0" sldId="257"/>
            <ac:spMk id="34" creationId="{00000000-0000-0000-0000-000000000000}"/>
          </ac:spMkLst>
        </pc:spChg>
      </pc:sldChg>
      <pc:sldChg chg="delSp modSp mod">
        <pc:chgData name="Alicia Renaudeau" userId="5a3c1d9d-cff3-4625-a3fc-e31a9b7b35cb" providerId="ADAL" clId="{1A45CFCC-A1BF-49B3-A379-DE30EEDE8777}" dt="2024-04-17T22:00:56.906" v="102" actId="478"/>
        <pc:sldMkLst>
          <pc:docMk/>
          <pc:sldMk cId="0" sldId="258"/>
        </pc:sldMkLst>
        <pc:spChg chg="del">
          <ac:chgData name="Alicia Renaudeau" userId="5a3c1d9d-cff3-4625-a3fc-e31a9b7b35cb" providerId="ADAL" clId="{1A45CFCC-A1BF-49B3-A379-DE30EEDE8777}" dt="2024-04-17T22:00:56.906" v="102" actId="478"/>
          <ac:spMkLst>
            <pc:docMk/>
            <pc:sldMk cId="0" sldId="258"/>
            <ac:spMk id="18" creationId="{00000000-0000-0000-0000-000000000000}"/>
          </ac:spMkLst>
        </pc:spChg>
        <pc:spChg chg="mod">
          <ac:chgData name="Alicia Renaudeau" userId="5a3c1d9d-cff3-4625-a3fc-e31a9b7b35cb" providerId="ADAL" clId="{1A45CFCC-A1BF-49B3-A379-DE30EEDE8777}" dt="2024-04-17T21:58:18.542" v="51" actId="20577"/>
          <ac:spMkLst>
            <pc:docMk/>
            <pc:sldMk cId="0" sldId="258"/>
            <ac:spMk id="22" creationId="{3BD378C0-4AA6-9386-0D08-4AB2C3C09D70}"/>
          </ac:spMkLst>
        </pc:spChg>
        <pc:spChg chg="mod">
          <ac:chgData name="Alicia Renaudeau" userId="5a3c1d9d-cff3-4625-a3fc-e31a9b7b35cb" providerId="ADAL" clId="{1A45CFCC-A1BF-49B3-A379-DE30EEDE8777}" dt="2024-04-17T21:58:30.005" v="57" actId="20577"/>
          <ac:spMkLst>
            <pc:docMk/>
            <pc:sldMk cId="0" sldId="258"/>
            <ac:spMk id="23" creationId="{E3881277-699E-74BD-7C83-80E7280CF174}"/>
          </ac:spMkLst>
        </pc:spChg>
        <pc:spChg chg="del">
          <ac:chgData name="Alicia Renaudeau" userId="5a3c1d9d-cff3-4625-a3fc-e31a9b7b35cb" providerId="ADAL" clId="{1A45CFCC-A1BF-49B3-A379-DE30EEDE8777}" dt="2024-04-17T22:00:56.906" v="102" actId="478"/>
          <ac:spMkLst>
            <pc:docMk/>
            <pc:sldMk cId="0" sldId="258"/>
            <ac:spMk id="24" creationId="{57A8682F-EA4E-F18F-3A52-A34BB616D2BB}"/>
          </ac:spMkLst>
        </pc:spChg>
      </pc:sldChg>
      <pc:sldChg chg="del">
        <pc:chgData name="Alicia Renaudeau" userId="5a3c1d9d-cff3-4625-a3fc-e31a9b7b35cb" providerId="ADAL" clId="{1A45CFCC-A1BF-49B3-A379-DE30EEDE8777}" dt="2024-04-17T21:58:38.864" v="58" actId="47"/>
        <pc:sldMkLst>
          <pc:docMk/>
          <pc:sldMk cId="0" sldId="259"/>
        </pc:sldMkLst>
      </pc:sldChg>
      <pc:sldChg chg="modSp mod">
        <pc:chgData name="Alicia Renaudeau" userId="5a3c1d9d-cff3-4625-a3fc-e31a9b7b35cb" providerId="ADAL" clId="{1A45CFCC-A1BF-49B3-A379-DE30EEDE8777}" dt="2024-04-17T22:01:10.041" v="103" actId="20577"/>
        <pc:sldMkLst>
          <pc:docMk/>
          <pc:sldMk cId="0" sldId="260"/>
        </pc:sldMkLst>
        <pc:spChg chg="mod">
          <ac:chgData name="Alicia Renaudeau" userId="5a3c1d9d-cff3-4625-a3fc-e31a9b7b35cb" providerId="ADAL" clId="{1A45CFCC-A1BF-49B3-A379-DE30EEDE8777}" dt="2024-04-17T22:01:10.041" v="103" actId="20577"/>
          <ac:spMkLst>
            <pc:docMk/>
            <pc:sldMk cId="0" sldId="260"/>
            <ac:spMk id="22" creationId="{00000000-0000-0000-0000-000000000000}"/>
          </ac:spMkLst>
        </pc:spChg>
      </pc:sldChg>
      <pc:sldChg chg="modSp mod">
        <pc:chgData name="Alicia Renaudeau" userId="5a3c1d9d-cff3-4625-a3fc-e31a9b7b35cb" providerId="ADAL" clId="{1A45CFCC-A1BF-49B3-A379-DE30EEDE8777}" dt="2024-04-17T21:58:49.856" v="60" actId="20577"/>
        <pc:sldMkLst>
          <pc:docMk/>
          <pc:sldMk cId="0" sldId="261"/>
        </pc:sldMkLst>
        <pc:spChg chg="mod">
          <ac:chgData name="Alicia Renaudeau" userId="5a3c1d9d-cff3-4625-a3fc-e31a9b7b35cb" providerId="ADAL" clId="{1A45CFCC-A1BF-49B3-A379-DE30EEDE8777}" dt="2024-04-17T21:58:49.856" v="60" actId="20577"/>
          <ac:spMkLst>
            <pc:docMk/>
            <pc:sldMk cId="0" sldId="261"/>
            <ac:spMk id="10" creationId="{00000000-0000-0000-0000-000000000000}"/>
          </ac:spMkLst>
        </pc:spChg>
      </pc:sldChg>
      <pc:sldChg chg="delSp mod">
        <pc:chgData name="Alicia Renaudeau" userId="5a3c1d9d-cff3-4625-a3fc-e31a9b7b35cb" providerId="ADAL" clId="{1A45CFCC-A1BF-49B3-A379-DE30EEDE8777}" dt="2024-04-17T21:59:01.768" v="61" actId="478"/>
        <pc:sldMkLst>
          <pc:docMk/>
          <pc:sldMk cId="0" sldId="263"/>
        </pc:sldMkLst>
        <pc:spChg chg="del">
          <ac:chgData name="Alicia Renaudeau" userId="5a3c1d9d-cff3-4625-a3fc-e31a9b7b35cb" providerId="ADAL" clId="{1A45CFCC-A1BF-49B3-A379-DE30EEDE8777}" dt="2024-04-17T21:59:01.768" v="61" actId="478"/>
          <ac:spMkLst>
            <pc:docMk/>
            <pc:sldMk cId="0" sldId="263"/>
            <ac:spMk id="8" creationId="{73D93696-FE13-00E5-460D-30DA93506D5C}"/>
          </ac:spMkLst>
        </pc:spChg>
      </pc:sldChg>
      <pc:sldChg chg="delSp modSp mod">
        <pc:chgData name="Alicia Renaudeau" userId="5a3c1d9d-cff3-4625-a3fc-e31a9b7b35cb" providerId="ADAL" clId="{1A45CFCC-A1BF-49B3-A379-DE30EEDE8777}" dt="2024-04-17T22:02:04.553" v="152" actId="113"/>
        <pc:sldMkLst>
          <pc:docMk/>
          <pc:sldMk cId="0" sldId="264"/>
        </pc:sldMkLst>
        <pc:spChg chg="mod">
          <ac:chgData name="Alicia Renaudeau" userId="5a3c1d9d-cff3-4625-a3fc-e31a9b7b35cb" providerId="ADAL" clId="{1A45CFCC-A1BF-49B3-A379-DE30EEDE8777}" dt="2024-04-17T22:02:04.553" v="152" actId="113"/>
          <ac:spMkLst>
            <pc:docMk/>
            <pc:sldMk cId="0" sldId="264"/>
            <ac:spMk id="6" creationId="{00000000-0000-0000-0000-000000000000}"/>
          </ac:spMkLst>
        </pc:spChg>
        <pc:spChg chg="del">
          <ac:chgData name="Alicia Renaudeau" userId="5a3c1d9d-cff3-4625-a3fc-e31a9b7b35cb" providerId="ADAL" clId="{1A45CFCC-A1BF-49B3-A379-DE30EEDE8777}" dt="2024-04-17T21:59:21.764" v="63" actId="478"/>
          <ac:spMkLst>
            <pc:docMk/>
            <pc:sldMk cId="0" sldId="264"/>
            <ac:spMk id="9" creationId="{00000000-0000-0000-0000-000000000000}"/>
          </ac:spMkLst>
        </pc:spChg>
        <pc:spChg chg="mod">
          <ac:chgData name="Alicia Renaudeau" userId="5a3c1d9d-cff3-4625-a3fc-e31a9b7b35cb" providerId="ADAL" clId="{1A45CFCC-A1BF-49B3-A379-DE30EEDE8777}" dt="2024-04-17T22:01:48.271" v="146" actId="1076"/>
          <ac:spMkLst>
            <pc:docMk/>
            <pc:sldMk cId="0" sldId="264"/>
            <ac:spMk id="17" creationId="{00000000-0000-0000-0000-000000000000}"/>
          </ac:spMkLst>
        </pc:spChg>
        <pc:spChg chg="mod">
          <ac:chgData name="Alicia Renaudeau" userId="5a3c1d9d-cff3-4625-a3fc-e31a9b7b35cb" providerId="ADAL" clId="{1A45CFCC-A1BF-49B3-A379-DE30EEDE8777}" dt="2024-04-17T22:01:48.271" v="146" actId="1076"/>
          <ac:spMkLst>
            <pc:docMk/>
            <pc:sldMk cId="0" sldId="264"/>
            <ac:spMk id="18" creationId="{00000000-0000-0000-0000-000000000000}"/>
          </ac:spMkLst>
        </pc:spChg>
      </pc:sldChg>
      <pc:sldChg chg="modSp mod">
        <pc:chgData name="Alicia Renaudeau" userId="5a3c1d9d-cff3-4625-a3fc-e31a9b7b35cb" providerId="ADAL" clId="{1A45CFCC-A1BF-49B3-A379-DE30EEDE8777}" dt="2024-04-17T22:00:13.072" v="98" actId="313"/>
        <pc:sldMkLst>
          <pc:docMk/>
          <pc:sldMk cId="0" sldId="265"/>
        </pc:sldMkLst>
        <pc:spChg chg="mod">
          <ac:chgData name="Alicia Renaudeau" userId="5a3c1d9d-cff3-4625-a3fc-e31a9b7b35cb" providerId="ADAL" clId="{1A45CFCC-A1BF-49B3-A379-DE30EEDE8777}" dt="2024-04-17T22:00:13.072" v="98" actId="313"/>
          <ac:spMkLst>
            <pc:docMk/>
            <pc:sldMk cId="0" sldId="265"/>
            <ac:spMk id="19" creationId="{00000000-0000-0000-0000-000000000000}"/>
          </ac:spMkLst>
        </pc:spChg>
      </pc:sldChg>
      <pc:sldChg chg="addSp delSp modSp mod">
        <pc:chgData name="Alicia Renaudeau" userId="5a3c1d9d-cff3-4625-a3fc-e31a9b7b35cb" providerId="ADAL" clId="{1A45CFCC-A1BF-49B3-A379-DE30EEDE8777}" dt="2024-04-17T22:00:12.865" v="97" actId="478"/>
        <pc:sldMkLst>
          <pc:docMk/>
          <pc:sldMk cId="0" sldId="266"/>
        </pc:sldMkLst>
        <pc:spChg chg="mod">
          <ac:chgData name="Alicia Renaudeau" userId="5a3c1d9d-cff3-4625-a3fc-e31a9b7b35cb" providerId="ADAL" clId="{1A45CFCC-A1BF-49B3-A379-DE30EEDE8777}" dt="2024-04-17T22:00:12.659" v="96" actId="1038"/>
          <ac:spMkLst>
            <pc:docMk/>
            <pc:sldMk cId="0" sldId="266"/>
            <ac:spMk id="20" creationId="{00000000-0000-0000-0000-000000000000}"/>
          </ac:spMkLst>
        </pc:spChg>
        <pc:spChg chg="mod">
          <ac:chgData name="Alicia Renaudeau" userId="5a3c1d9d-cff3-4625-a3fc-e31a9b7b35cb" providerId="ADAL" clId="{1A45CFCC-A1BF-49B3-A379-DE30EEDE8777}" dt="2024-04-17T22:00:12.659" v="96" actId="1038"/>
          <ac:spMkLst>
            <pc:docMk/>
            <pc:sldMk cId="0" sldId="266"/>
            <ac:spMk id="21" creationId="{00000000-0000-0000-0000-000000000000}"/>
          </ac:spMkLst>
        </pc:spChg>
        <pc:spChg chg="add del">
          <ac:chgData name="Alicia Renaudeau" userId="5a3c1d9d-cff3-4625-a3fc-e31a9b7b35cb" providerId="ADAL" clId="{1A45CFCC-A1BF-49B3-A379-DE30EEDE8777}" dt="2024-04-17T22:00:12.865" v="97" actId="478"/>
          <ac:spMkLst>
            <pc:docMk/>
            <pc:sldMk cId="0" sldId="266"/>
            <ac:spMk id="22" creationId="{00000000-0000-0000-0000-000000000000}"/>
          </ac:spMkLst>
        </pc:spChg>
        <pc:spChg chg="mod">
          <ac:chgData name="Alicia Renaudeau" userId="5a3c1d9d-cff3-4625-a3fc-e31a9b7b35cb" providerId="ADAL" clId="{1A45CFCC-A1BF-49B3-A379-DE30EEDE8777}" dt="2024-04-17T22:00:12.659" v="96" actId="1038"/>
          <ac:spMkLst>
            <pc:docMk/>
            <pc:sldMk cId="0" sldId="266"/>
            <ac:spMk id="23" creationId="{00000000-0000-0000-0000-000000000000}"/>
          </ac:spMkLst>
        </pc:spChg>
        <pc:spChg chg="mod">
          <ac:chgData name="Alicia Renaudeau" userId="5a3c1d9d-cff3-4625-a3fc-e31a9b7b35cb" providerId="ADAL" clId="{1A45CFCC-A1BF-49B3-A379-DE30EEDE8777}" dt="2024-04-17T22:00:12.659" v="96" actId="1038"/>
          <ac:spMkLst>
            <pc:docMk/>
            <pc:sldMk cId="0" sldId="266"/>
            <ac:spMk id="24" creationId="{00000000-0000-0000-0000-000000000000}"/>
          </ac:spMkLst>
        </pc:spChg>
        <pc:spChg chg="add del">
          <ac:chgData name="Alicia Renaudeau" userId="5a3c1d9d-cff3-4625-a3fc-e31a9b7b35cb" providerId="ADAL" clId="{1A45CFCC-A1BF-49B3-A379-DE30EEDE8777}" dt="2024-04-17T22:00:12.865" v="97" actId="478"/>
          <ac:spMkLst>
            <pc:docMk/>
            <pc:sldMk cId="0" sldId="266"/>
            <ac:spMk id="25" creationId="{00000000-0000-0000-0000-000000000000}"/>
          </ac:spMkLst>
        </pc:spChg>
        <pc:spChg chg="add del">
          <ac:chgData name="Alicia Renaudeau" userId="5a3c1d9d-cff3-4625-a3fc-e31a9b7b35cb" providerId="ADAL" clId="{1A45CFCC-A1BF-49B3-A379-DE30EEDE8777}" dt="2024-04-17T22:00:12.865" v="97" actId="478"/>
          <ac:spMkLst>
            <pc:docMk/>
            <pc:sldMk cId="0" sldId="266"/>
            <ac:spMk id="26" creationId="{00000000-0000-0000-0000-000000000000}"/>
          </ac:spMkLst>
        </pc:spChg>
        <pc:grpChg chg="add del">
          <ac:chgData name="Alicia Renaudeau" userId="5a3c1d9d-cff3-4625-a3fc-e31a9b7b35cb" providerId="ADAL" clId="{1A45CFCC-A1BF-49B3-A379-DE30EEDE8777}" dt="2024-04-17T22:00:12.865" v="97" actId="478"/>
          <ac:grpSpMkLst>
            <pc:docMk/>
            <pc:sldMk cId="0" sldId="266"/>
            <ac:grpSpMk id="12" creationId="{00000000-0000-0000-0000-000000000000}"/>
          </ac:grpSpMkLst>
        </pc:grpChg>
        <pc:grpChg chg="add del">
          <ac:chgData name="Alicia Renaudeau" userId="5a3c1d9d-cff3-4625-a3fc-e31a9b7b35cb" providerId="ADAL" clId="{1A45CFCC-A1BF-49B3-A379-DE30EEDE8777}" dt="2024-04-17T22:00:12.865" v="97" actId="478"/>
          <ac:grpSpMkLst>
            <pc:docMk/>
            <pc:sldMk cId="0" sldId="266"/>
            <ac:grpSpMk id="18" creationId="{00000000-0000-0000-0000-000000000000}"/>
          </ac:grpSpMkLst>
        </pc:grpChg>
      </pc:sldChg>
      <pc:sldChg chg="del">
        <pc:chgData name="Alicia Renaudeau" userId="5a3c1d9d-cff3-4625-a3fc-e31a9b7b35cb" providerId="ADAL" clId="{1A45CFCC-A1BF-49B3-A379-DE30EEDE8777}" dt="2024-04-17T22:00:30.572" v="99" actId="47"/>
        <pc:sldMkLst>
          <pc:docMk/>
          <pc:sldMk cId="3698549266" sldId="268"/>
        </pc:sldMkLst>
      </pc:sldChg>
      <pc:sldChg chg="del">
        <pc:chgData name="Alicia Renaudeau" userId="5a3c1d9d-cff3-4625-a3fc-e31a9b7b35cb" providerId="ADAL" clId="{1A45CFCC-A1BF-49B3-A379-DE30EEDE8777}" dt="2024-04-17T22:00:30.572" v="99" actId="47"/>
        <pc:sldMkLst>
          <pc:docMk/>
          <pc:sldMk cId="0" sldId="269"/>
        </pc:sldMkLst>
      </pc:sldChg>
      <pc:sldChg chg="del">
        <pc:chgData name="Alicia Renaudeau" userId="5a3c1d9d-cff3-4625-a3fc-e31a9b7b35cb" providerId="ADAL" clId="{1A45CFCC-A1BF-49B3-A379-DE30EEDE8777}" dt="2024-04-17T22:00:30.572" v="99" actId="47"/>
        <pc:sldMkLst>
          <pc:docMk/>
          <pc:sldMk cId="0" sldId="270"/>
        </pc:sldMkLst>
      </pc:sldChg>
      <pc:sldChg chg="del">
        <pc:chgData name="Alicia Renaudeau" userId="5a3c1d9d-cff3-4625-a3fc-e31a9b7b35cb" providerId="ADAL" clId="{1A45CFCC-A1BF-49B3-A379-DE30EEDE8777}" dt="2024-04-17T22:00:30.572" v="99" actId="47"/>
        <pc:sldMkLst>
          <pc:docMk/>
          <pc:sldMk cId="0" sldId="271"/>
        </pc:sldMkLst>
      </pc:sldChg>
      <pc:sldChg chg="del">
        <pc:chgData name="Alicia Renaudeau" userId="5a3c1d9d-cff3-4625-a3fc-e31a9b7b35cb" providerId="ADAL" clId="{1A45CFCC-A1BF-49B3-A379-DE30EEDE8777}" dt="2024-04-17T22:00:30.572" v="99" actId="47"/>
        <pc:sldMkLst>
          <pc:docMk/>
          <pc:sldMk cId="0" sldId="272"/>
        </pc:sldMkLst>
      </pc:sldChg>
      <pc:sldChg chg="del">
        <pc:chgData name="Alicia Renaudeau" userId="5a3c1d9d-cff3-4625-a3fc-e31a9b7b35cb" providerId="ADAL" clId="{1A45CFCC-A1BF-49B3-A379-DE30EEDE8777}" dt="2024-04-17T22:00:30.572" v="99" actId="47"/>
        <pc:sldMkLst>
          <pc:docMk/>
          <pc:sldMk cId="0" sldId="273"/>
        </pc:sldMkLst>
      </pc:sldChg>
      <pc:sldChg chg="del">
        <pc:chgData name="Alicia Renaudeau" userId="5a3c1d9d-cff3-4625-a3fc-e31a9b7b35cb" providerId="ADAL" clId="{1A45CFCC-A1BF-49B3-A379-DE30EEDE8777}" dt="2024-04-17T22:00:30.572" v="99" actId="47"/>
        <pc:sldMkLst>
          <pc:docMk/>
          <pc:sldMk cId="0" sldId="274"/>
        </pc:sldMkLst>
      </pc:sldChg>
      <pc:sldChg chg="del">
        <pc:chgData name="Alicia Renaudeau" userId="5a3c1d9d-cff3-4625-a3fc-e31a9b7b35cb" providerId="ADAL" clId="{1A45CFCC-A1BF-49B3-A379-DE30EEDE8777}" dt="2024-04-17T22:00:30.572" v="99" actId="47"/>
        <pc:sldMkLst>
          <pc:docMk/>
          <pc:sldMk cId="0" sldId="275"/>
        </pc:sldMkLst>
      </pc:sldChg>
      <pc:sldChg chg="del">
        <pc:chgData name="Alicia Renaudeau" userId="5a3c1d9d-cff3-4625-a3fc-e31a9b7b35cb" providerId="ADAL" clId="{1A45CFCC-A1BF-49B3-A379-DE30EEDE8777}" dt="2024-04-17T21:59:15.977" v="62" actId="47"/>
        <pc:sldMkLst>
          <pc:docMk/>
          <pc:sldMk cId="4229266729" sldId="276"/>
        </pc:sldMkLst>
      </pc:sldChg>
    </pc:docChg>
  </pc:docChgLst>
  <pc:docChgLst>
    <pc:chgData name="Filipe Borges Albernaz" userId="cca0b82f-12d3-42c9-8b8d-cb498e0dc70a" providerId="ADAL" clId="{E0E0C389-18D6-4C67-B3E4-46C637BA8C38}"/>
    <pc:docChg chg="undo redo custSel modSld">
      <pc:chgData name="Filipe Borges Albernaz" userId="cca0b82f-12d3-42c9-8b8d-cb498e0dc70a" providerId="ADAL" clId="{E0E0C389-18D6-4C67-B3E4-46C637BA8C38}" dt="2023-08-31T15:01:53.888" v="633" actId="14100"/>
      <pc:docMkLst>
        <pc:docMk/>
      </pc:docMkLst>
      <pc:sldChg chg="addSp modSp mod">
        <pc:chgData name="Filipe Borges Albernaz" userId="cca0b82f-12d3-42c9-8b8d-cb498e0dc70a" providerId="ADAL" clId="{E0E0C389-18D6-4C67-B3E4-46C637BA8C38}" dt="2023-08-30T15:06:00.145" v="88" actId="20577"/>
        <pc:sldMkLst>
          <pc:docMk/>
          <pc:sldMk cId="0" sldId="256"/>
        </pc:sldMkLst>
        <pc:spChg chg="mod">
          <ac:chgData name="Filipe Borges Albernaz" userId="cca0b82f-12d3-42c9-8b8d-cb498e0dc70a" providerId="ADAL" clId="{E0E0C389-18D6-4C67-B3E4-46C637BA8C38}" dt="2023-08-30T14:56:41.185" v="77" actId="404"/>
          <ac:spMkLst>
            <pc:docMk/>
            <pc:sldMk cId="0" sldId="256"/>
            <ac:spMk id="13" creationId="{27BB5EA9-2E7F-3142-6F30-216A6563C068}"/>
          </ac:spMkLst>
        </pc:spChg>
        <pc:spChg chg="mod">
          <ac:chgData name="Filipe Borges Albernaz" userId="cca0b82f-12d3-42c9-8b8d-cb498e0dc70a" providerId="ADAL" clId="{E0E0C389-18D6-4C67-B3E4-46C637BA8C38}" dt="2023-08-30T15:06:00.145" v="88" actId="20577"/>
          <ac:spMkLst>
            <pc:docMk/>
            <pc:sldMk cId="0" sldId="256"/>
            <ac:spMk id="14" creationId="{B1C6CAC5-F77F-3CD9-BD53-CAC319CF18F8}"/>
          </ac:spMkLst>
        </pc:spChg>
        <pc:spChg chg="mod">
          <ac:chgData name="Filipe Borges Albernaz" userId="cca0b82f-12d3-42c9-8b8d-cb498e0dc70a" providerId="ADAL" clId="{E0E0C389-18D6-4C67-B3E4-46C637BA8C38}" dt="2023-08-30T14:51:32.482" v="25" actId="20577"/>
          <ac:spMkLst>
            <pc:docMk/>
            <pc:sldMk cId="0" sldId="256"/>
            <ac:spMk id="15" creationId="{34A16507-7706-E855-32ED-1EB895A066D2}"/>
          </ac:spMkLst>
        </pc:spChg>
        <pc:picChg chg="add mod">
          <ac:chgData name="Filipe Borges Albernaz" userId="cca0b82f-12d3-42c9-8b8d-cb498e0dc70a" providerId="ADAL" clId="{E0E0C389-18D6-4C67-B3E4-46C637BA8C38}" dt="2023-08-30T14:49:13.451" v="1" actId="1076"/>
          <ac:picMkLst>
            <pc:docMk/>
            <pc:sldMk cId="0" sldId="256"/>
            <ac:picMk id="9" creationId="{55CC0FFB-ECBB-2FD3-F1CA-83C4E6380C2C}"/>
          </ac:picMkLst>
        </pc:picChg>
      </pc:sldChg>
      <pc:sldChg chg="modSp mod">
        <pc:chgData name="Filipe Borges Albernaz" userId="cca0b82f-12d3-42c9-8b8d-cb498e0dc70a" providerId="ADAL" clId="{E0E0C389-18D6-4C67-B3E4-46C637BA8C38}" dt="2023-08-30T15:27:38.590" v="496" actId="6549"/>
        <pc:sldMkLst>
          <pc:docMk/>
          <pc:sldMk cId="0" sldId="257"/>
        </pc:sldMkLst>
        <pc:spChg chg="mod">
          <ac:chgData name="Filipe Borges Albernaz" userId="cca0b82f-12d3-42c9-8b8d-cb498e0dc70a" providerId="ADAL" clId="{E0E0C389-18D6-4C67-B3E4-46C637BA8C38}" dt="2023-08-30T15:24:08.103" v="334" actId="2057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Filipe Borges Albernaz" userId="cca0b82f-12d3-42c9-8b8d-cb498e0dc70a" providerId="ADAL" clId="{E0E0C389-18D6-4C67-B3E4-46C637BA8C38}" dt="2023-08-30T15:24:42.869" v="396" actId="20577"/>
          <ac:spMkLst>
            <pc:docMk/>
            <pc:sldMk cId="0" sldId="257"/>
            <ac:spMk id="26" creationId="{00000000-0000-0000-0000-000000000000}"/>
          </ac:spMkLst>
        </pc:spChg>
        <pc:spChg chg="mod">
          <ac:chgData name="Filipe Borges Albernaz" userId="cca0b82f-12d3-42c9-8b8d-cb498e0dc70a" providerId="ADAL" clId="{E0E0C389-18D6-4C67-B3E4-46C637BA8C38}" dt="2023-08-30T15:25:03.334" v="452" actId="20577"/>
          <ac:spMkLst>
            <pc:docMk/>
            <pc:sldMk cId="0" sldId="257"/>
            <ac:spMk id="28" creationId="{00000000-0000-0000-0000-000000000000}"/>
          </ac:spMkLst>
        </pc:spChg>
        <pc:spChg chg="mod">
          <ac:chgData name="Filipe Borges Albernaz" userId="cca0b82f-12d3-42c9-8b8d-cb498e0dc70a" providerId="ADAL" clId="{E0E0C389-18D6-4C67-B3E4-46C637BA8C38}" dt="2023-08-30T15:25:22.453" v="494" actId="20577"/>
          <ac:spMkLst>
            <pc:docMk/>
            <pc:sldMk cId="0" sldId="257"/>
            <ac:spMk id="30" creationId="{00000000-0000-0000-0000-000000000000}"/>
          </ac:spMkLst>
        </pc:spChg>
        <pc:spChg chg="mod">
          <ac:chgData name="Filipe Borges Albernaz" userId="cca0b82f-12d3-42c9-8b8d-cb498e0dc70a" providerId="ADAL" clId="{E0E0C389-18D6-4C67-B3E4-46C637BA8C38}" dt="2023-08-30T14:56:57.072" v="81" actId="20577"/>
          <ac:spMkLst>
            <pc:docMk/>
            <pc:sldMk cId="0" sldId="257"/>
            <ac:spMk id="34" creationId="{00000000-0000-0000-0000-000000000000}"/>
          </ac:spMkLst>
        </pc:spChg>
        <pc:spChg chg="mod">
          <ac:chgData name="Filipe Borges Albernaz" userId="cca0b82f-12d3-42c9-8b8d-cb498e0dc70a" providerId="ADAL" clId="{E0E0C389-18D6-4C67-B3E4-46C637BA8C38}" dt="2023-08-30T15:27:38.590" v="496" actId="6549"/>
          <ac:spMkLst>
            <pc:docMk/>
            <pc:sldMk cId="0" sldId="257"/>
            <ac:spMk id="38" creationId="{93EB46AE-2691-D67F-B64D-243C13BA80EF}"/>
          </ac:spMkLst>
        </pc:spChg>
      </pc:sldChg>
      <pc:sldChg chg="modSp mod">
        <pc:chgData name="Filipe Borges Albernaz" userId="cca0b82f-12d3-42c9-8b8d-cb498e0dc70a" providerId="ADAL" clId="{E0E0C389-18D6-4C67-B3E4-46C637BA8C38}" dt="2023-08-30T15:28:20.705" v="497" actId="20577"/>
        <pc:sldMkLst>
          <pc:docMk/>
          <pc:sldMk cId="0" sldId="258"/>
        </pc:sldMkLst>
        <pc:spChg chg="mod">
          <ac:chgData name="Filipe Borges Albernaz" userId="cca0b82f-12d3-42c9-8b8d-cb498e0dc70a" providerId="ADAL" clId="{E0E0C389-18D6-4C67-B3E4-46C637BA8C38}" dt="2023-08-30T14:57:27.216" v="85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Filipe Borges Albernaz" userId="cca0b82f-12d3-42c9-8b8d-cb498e0dc70a" providerId="ADAL" clId="{E0E0C389-18D6-4C67-B3E4-46C637BA8C38}" dt="2023-08-30T15:10:46.583" v="168" actId="6549"/>
          <ac:spMkLst>
            <pc:docMk/>
            <pc:sldMk cId="0" sldId="258"/>
            <ac:spMk id="22" creationId="{3BD378C0-4AA6-9386-0D08-4AB2C3C09D70}"/>
          </ac:spMkLst>
        </pc:spChg>
        <pc:spChg chg="mod">
          <ac:chgData name="Filipe Borges Albernaz" userId="cca0b82f-12d3-42c9-8b8d-cb498e0dc70a" providerId="ADAL" clId="{E0E0C389-18D6-4C67-B3E4-46C637BA8C38}" dt="2023-08-30T15:28:20.705" v="497" actId="20577"/>
          <ac:spMkLst>
            <pc:docMk/>
            <pc:sldMk cId="0" sldId="258"/>
            <ac:spMk id="23" creationId="{E3881277-699E-74BD-7C83-80E7280CF174}"/>
          </ac:spMkLst>
        </pc:spChg>
        <pc:spChg chg="mod">
          <ac:chgData name="Filipe Borges Albernaz" userId="cca0b82f-12d3-42c9-8b8d-cb498e0dc70a" providerId="ADAL" clId="{E0E0C389-18D6-4C67-B3E4-46C637BA8C38}" dt="2023-08-30T15:10:20.560" v="132" actId="20577"/>
          <ac:spMkLst>
            <pc:docMk/>
            <pc:sldMk cId="0" sldId="258"/>
            <ac:spMk id="24" creationId="{57A8682F-EA4E-F18F-3A52-A34BB616D2BB}"/>
          </ac:spMkLst>
        </pc:spChg>
      </pc:sldChg>
      <pc:sldChg chg="addSp delSp modSp mod">
        <pc:chgData name="Filipe Borges Albernaz" userId="cca0b82f-12d3-42c9-8b8d-cb498e0dc70a" providerId="ADAL" clId="{E0E0C389-18D6-4C67-B3E4-46C637BA8C38}" dt="2023-08-31T15:01:53.888" v="633" actId="14100"/>
        <pc:sldMkLst>
          <pc:docMk/>
          <pc:sldMk cId="0" sldId="259"/>
        </pc:sldMkLst>
        <pc:spChg chg="del">
          <ac:chgData name="Filipe Borges Albernaz" userId="cca0b82f-12d3-42c9-8b8d-cb498e0dc70a" providerId="ADAL" clId="{E0E0C389-18D6-4C67-B3E4-46C637BA8C38}" dt="2023-08-30T15:10:56.466" v="169" actId="478"/>
          <ac:spMkLst>
            <pc:docMk/>
            <pc:sldMk cId="0" sldId="259"/>
            <ac:spMk id="11" creationId="{00000000-0000-0000-0000-000000000000}"/>
          </ac:spMkLst>
        </pc:spChg>
        <pc:spChg chg="mod">
          <ac:chgData name="Filipe Borges Albernaz" userId="cca0b82f-12d3-42c9-8b8d-cb498e0dc70a" providerId="ADAL" clId="{E0E0C389-18D6-4C67-B3E4-46C637BA8C38}" dt="2023-08-31T07:42:02.516" v="627" actId="20577"/>
          <ac:spMkLst>
            <pc:docMk/>
            <pc:sldMk cId="0" sldId="259"/>
            <ac:spMk id="18" creationId="{B4925C73-BF97-DDA4-7BAE-AFEFC847AC6D}"/>
          </ac:spMkLst>
        </pc:spChg>
        <pc:picChg chg="add del mod">
          <ac:chgData name="Filipe Borges Albernaz" userId="cca0b82f-12d3-42c9-8b8d-cb498e0dc70a" providerId="ADAL" clId="{E0E0C389-18D6-4C67-B3E4-46C637BA8C38}" dt="2023-08-30T15:11:41.401" v="175" actId="22"/>
          <ac:picMkLst>
            <pc:docMk/>
            <pc:sldMk cId="0" sldId="259"/>
            <ac:picMk id="3" creationId="{259C9244-670B-D804-5DB0-0E834B125C7A}"/>
          </ac:picMkLst>
        </pc:picChg>
        <pc:picChg chg="add del mod">
          <ac:chgData name="Filipe Borges Albernaz" userId="cca0b82f-12d3-42c9-8b8d-cb498e0dc70a" providerId="ADAL" clId="{E0E0C389-18D6-4C67-B3E4-46C637BA8C38}" dt="2023-08-31T15:01:45.877" v="628" actId="478"/>
          <ac:picMkLst>
            <pc:docMk/>
            <pc:sldMk cId="0" sldId="259"/>
            <ac:picMk id="5" creationId="{693092BF-0D67-64E9-6522-96D233F05FB2}"/>
          </ac:picMkLst>
        </pc:picChg>
        <pc:picChg chg="add mod">
          <ac:chgData name="Filipe Borges Albernaz" userId="cca0b82f-12d3-42c9-8b8d-cb498e0dc70a" providerId="ADAL" clId="{E0E0C389-18D6-4C67-B3E4-46C637BA8C38}" dt="2023-08-30T15:13:15.118" v="190" actId="1035"/>
          <ac:picMkLst>
            <pc:docMk/>
            <pc:sldMk cId="0" sldId="259"/>
            <ac:picMk id="7" creationId="{C292F4A7-6666-03DB-5CF8-7E000989F168}"/>
          </ac:picMkLst>
        </pc:picChg>
        <pc:picChg chg="add mod">
          <ac:chgData name="Filipe Borges Albernaz" userId="cca0b82f-12d3-42c9-8b8d-cb498e0dc70a" providerId="ADAL" clId="{E0E0C389-18D6-4C67-B3E4-46C637BA8C38}" dt="2023-08-31T15:01:53.888" v="633" actId="14100"/>
          <ac:picMkLst>
            <pc:docMk/>
            <pc:sldMk cId="0" sldId="259"/>
            <ac:picMk id="9" creationId="{2283F1D6-59CB-D164-8D67-12E3B121CD2B}"/>
          </ac:picMkLst>
        </pc:picChg>
      </pc:sldChg>
      <pc:sldChg chg="modSp mod">
        <pc:chgData name="Filipe Borges Albernaz" userId="cca0b82f-12d3-42c9-8b8d-cb498e0dc70a" providerId="ADAL" clId="{E0E0C389-18D6-4C67-B3E4-46C637BA8C38}" dt="2023-08-30T15:28:50.920" v="498" actId="20577"/>
        <pc:sldMkLst>
          <pc:docMk/>
          <pc:sldMk cId="0" sldId="260"/>
        </pc:sldMkLst>
        <pc:spChg chg="mod">
          <ac:chgData name="Filipe Borges Albernaz" userId="cca0b82f-12d3-42c9-8b8d-cb498e0dc70a" providerId="ADAL" clId="{E0E0C389-18D6-4C67-B3E4-46C637BA8C38}" dt="2023-08-30T15:13:41.343" v="208" actId="20577"/>
          <ac:spMkLst>
            <pc:docMk/>
            <pc:sldMk cId="0" sldId="260"/>
            <ac:spMk id="15" creationId="{00000000-0000-0000-0000-000000000000}"/>
          </ac:spMkLst>
        </pc:spChg>
        <pc:spChg chg="mod">
          <ac:chgData name="Filipe Borges Albernaz" userId="cca0b82f-12d3-42c9-8b8d-cb498e0dc70a" providerId="ADAL" clId="{E0E0C389-18D6-4C67-B3E4-46C637BA8C38}" dt="2023-08-30T15:28:50.920" v="498" actId="20577"/>
          <ac:spMkLst>
            <pc:docMk/>
            <pc:sldMk cId="0" sldId="260"/>
            <ac:spMk id="22" creationId="{00000000-0000-0000-0000-000000000000}"/>
          </ac:spMkLst>
        </pc:spChg>
      </pc:sldChg>
      <pc:sldChg chg="modSp mod">
        <pc:chgData name="Filipe Borges Albernaz" userId="cca0b82f-12d3-42c9-8b8d-cb498e0dc70a" providerId="ADAL" clId="{E0E0C389-18D6-4C67-B3E4-46C637BA8C38}" dt="2023-08-30T15:35:52.049" v="590" actId="20577"/>
        <pc:sldMkLst>
          <pc:docMk/>
          <pc:sldMk cId="0" sldId="261"/>
        </pc:sldMkLst>
        <pc:spChg chg="mod">
          <ac:chgData name="Filipe Borges Albernaz" userId="cca0b82f-12d3-42c9-8b8d-cb498e0dc70a" providerId="ADAL" clId="{E0E0C389-18D6-4C67-B3E4-46C637BA8C38}" dt="2023-08-30T15:14:15.982" v="239" actId="2057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Filipe Borges Albernaz" userId="cca0b82f-12d3-42c9-8b8d-cb498e0dc70a" providerId="ADAL" clId="{E0E0C389-18D6-4C67-B3E4-46C637BA8C38}" dt="2023-08-30T15:35:52.049" v="590" actId="20577"/>
          <ac:spMkLst>
            <pc:docMk/>
            <pc:sldMk cId="0" sldId="261"/>
            <ac:spMk id="17" creationId="{00000000-0000-0000-0000-000000000000}"/>
          </ac:spMkLst>
        </pc:spChg>
      </pc:sldChg>
      <pc:sldChg chg="addSp delSp modSp mod">
        <pc:chgData name="Filipe Borges Albernaz" userId="cca0b82f-12d3-42c9-8b8d-cb498e0dc70a" providerId="ADAL" clId="{E0E0C389-18D6-4C67-B3E4-46C637BA8C38}" dt="2023-08-30T15:20:44.934" v="247" actId="1076"/>
        <pc:sldMkLst>
          <pc:docMk/>
          <pc:sldMk cId="0" sldId="262"/>
        </pc:sldMkLst>
        <pc:picChg chg="add del mod">
          <ac:chgData name="Filipe Borges Albernaz" userId="cca0b82f-12d3-42c9-8b8d-cb498e0dc70a" providerId="ADAL" clId="{E0E0C389-18D6-4C67-B3E4-46C637BA8C38}" dt="2023-08-30T15:20:44.934" v="247" actId="1076"/>
          <ac:picMkLst>
            <pc:docMk/>
            <pc:sldMk cId="0" sldId="262"/>
            <ac:picMk id="15" creationId="{3AF897E2-B822-38D7-627C-03B28972EEA8}"/>
          </ac:picMkLst>
        </pc:picChg>
      </pc:sldChg>
      <pc:sldChg chg="addSp delSp modSp mod">
        <pc:chgData name="Filipe Borges Albernaz" userId="cca0b82f-12d3-42c9-8b8d-cb498e0dc70a" providerId="ADAL" clId="{E0E0C389-18D6-4C67-B3E4-46C637BA8C38}" dt="2023-08-30T15:42:18.257" v="608" actId="1076"/>
        <pc:sldMkLst>
          <pc:docMk/>
          <pc:sldMk cId="0" sldId="264"/>
        </pc:sldMkLst>
        <pc:spChg chg="add del">
          <ac:chgData name="Filipe Borges Albernaz" userId="cca0b82f-12d3-42c9-8b8d-cb498e0dc70a" providerId="ADAL" clId="{E0E0C389-18D6-4C67-B3E4-46C637BA8C38}" dt="2023-08-30T15:42:15.119" v="607" actId="478"/>
          <ac:spMkLst>
            <pc:docMk/>
            <pc:sldMk cId="0" sldId="264"/>
            <ac:spMk id="13" creationId="{00000000-0000-0000-0000-000000000000}"/>
          </ac:spMkLst>
        </pc:spChg>
        <pc:picChg chg="add del mod">
          <ac:chgData name="Filipe Borges Albernaz" userId="cca0b82f-12d3-42c9-8b8d-cb498e0dc70a" providerId="ADAL" clId="{E0E0C389-18D6-4C67-B3E4-46C637BA8C38}" dt="2023-08-30T15:41:46.643" v="601" actId="478"/>
          <ac:picMkLst>
            <pc:docMk/>
            <pc:sldMk cId="0" sldId="264"/>
            <ac:picMk id="23" creationId="{2A0B8789-E615-FD13-42C1-80BCF9D04CDC}"/>
          </ac:picMkLst>
        </pc:picChg>
        <pc:picChg chg="add mod">
          <ac:chgData name="Filipe Borges Albernaz" userId="cca0b82f-12d3-42c9-8b8d-cb498e0dc70a" providerId="ADAL" clId="{E0E0C389-18D6-4C67-B3E4-46C637BA8C38}" dt="2023-08-30T15:42:18.257" v="608" actId="1076"/>
          <ac:picMkLst>
            <pc:docMk/>
            <pc:sldMk cId="0" sldId="264"/>
            <ac:picMk id="25" creationId="{F87212F0-85E6-EA3C-B273-0A95E0FAADC9}"/>
          </ac:picMkLst>
        </pc:picChg>
      </pc:sldChg>
      <pc:sldChg chg="addSp delSp modSp mod">
        <pc:chgData name="Filipe Borges Albernaz" userId="cca0b82f-12d3-42c9-8b8d-cb498e0dc70a" providerId="ADAL" clId="{E0E0C389-18D6-4C67-B3E4-46C637BA8C38}" dt="2023-08-30T15:50:47.055" v="623" actId="478"/>
        <pc:sldMkLst>
          <pc:docMk/>
          <pc:sldMk cId="0" sldId="265"/>
        </pc:sldMkLst>
        <pc:spChg chg="add del">
          <ac:chgData name="Filipe Borges Albernaz" userId="cca0b82f-12d3-42c9-8b8d-cb498e0dc70a" providerId="ADAL" clId="{E0E0C389-18D6-4C67-B3E4-46C637BA8C38}" dt="2023-08-30T15:50:47.055" v="623" actId="478"/>
          <ac:spMkLst>
            <pc:docMk/>
            <pc:sldMk cId="0" sldId="265"/>
            <ac:spMk id="14" creationId="{00000000-0000-0000-0000-000000000000}"/>
          </ac:spMkLst>
        </pc:spChg>
        <pc:spChg chg="mod">
          <ac:chgData name="Filipe Borges Albernaz" userId="cca0b82f-12d3-42c9-8b8d-cb498e0dc70a" providerId="ADAL" clId="{E0E0C389-18D6-4C67-B3E4-46C637BA8C38}" dt="2023-08-30T15:50:34.280" v="620" actId="6549"/>
          <ac:spMkLst>
            <pc:docMk/>
            <pc:sldMk cId="0" sldId="265"/>
            <ac:spMk id="19" creationId="{00000000-0000-0000-0000-000000000000}"/>
          </ac:spMkLst>
        </pc:spChg>
        <pc:spChg chg="add del">
          <ac:chgData name="Filipe Borges Albernaz" userId="cca0b82f-12d3-42c9-8b8d-cb498e0dc70a" providerId="ADAL" clId="{E0E0C389-18D6-4C67-B3E4-46C637BA8C38}" dt="2023-08-30T15:50:47.055" v="623" actId="478"/>
          <ac:spMkLst>
            <pc:docMk/>
            <pc:sldMk cId="0" sldId="265"/>
            <ac:spMk id="2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6.jpeg"/><Relationship Id="rId7" Type="http://schemas.openxmlformats.org/officeDocument/2006/relationships/image" Target="../media/image1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02900" y="0"/>
            <a:ext cx="13394625" cy="8511788"/>
          </a:xfrm>
          <a:custGeom>
            <a:avLst/>
            <a:gdLst/>
            <a:ahLst/>
            <a:cxnLst/>
            <a:rect l="l" t="t" r="r" b="b"/>
            <a:pathLst>
              <a:path w="14272038" h="9800805">
                <a:moveTo>
                  <a:pt x="0" y="0"/>
                </a:moveTo>
                <a:lnTo>
                  <a:pt x="14272038" y="0"/>
                </a:lnTo>
                <a:lnTo>
                  <a:pt x="14272038" y="9800805"/>
                </a:lnTo>
                <a:lnTo>
                  <a:pt x="0" y="9800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3" r="-150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10800000">
            <a:off x="0" y="7065308"/>
            <a:ext cx="3221692" cy="3221692"/>
          </a:xfrm>
          <a:custGeom>
            <a:avLst/>
            <a:gdLst/>
            <a:ahLst/>
            <a:cxnLst/>
            <a:rect l="l" t="t" r="r" b="b"/>
            <a:pathLst>
              <a:path w="3221692" h="3221692">
                <a:moveTo>
                  <a:pt x="0" y="0"/>
                </a:moveTo>
                <a:lnTo>
                  <a:pt x="3221692" y="0"/>
                </a:lnTo>
                <a:lnTo>
                  <a:pt x="3221692" y="3221692"/>
                </a:lnTo>
                <a:lnTo>
                  <a:pt x="0" y="3221692"/>
                </a:lnTo>
                <a:lnTo>
                  <a:pt x="0" y="0"/>
                </a:lnTo>
                <a:close/>
              </a:path>
            </a:pathLst>
          </a:custGeom>
          <a:solidFill>
            <a:srgbClr val="4088C5"/>
          </a:solid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-8100000">
            <a:off x="-4252983" y="3307993"/>
            <a:ext cx="22404652" cy="8950886"/>
            <a:chOff x="0" y="0"/>
            <a:chExt cx="35276568" cy="14093347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5276569" cy="14093346"/>
            </a:xfrm>
            <a:custGeom>
              <a:avLst/>
              <a:gdLst/>
              <a:ahLst/>
              <a:cxnLst/>
              <a:rect l="l" t="t" r="r" b="b"/>
              <a:pathLst>
                <a:path w="35276569" h="14093346">
                  <a:moveTo>
                    <a:pt x="0" y="0"/>
                  </a:moveTo>
                  <a:lnTo>
                    <a:pt x="35276569" y="0"/>
                  </a:lnTo>
                  <a:lnTo>
                    <a:pt x="35276569" y="14093346"/>
                  </a:lnTo>
                  <a:lnTo>
                    <a:pt x="0" y="140933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 dirty="0"/>
            </a:p>
          </p:txBody>
        </p:sp>
      </p:grpSp>
      <p:sp>
        <p:nvSpPr>
          <p:cNvPr id="6" name="Freeform 6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11146072" y="3135547"/>
            <a:ext cx="7151453" cy="7151453"/>
          </a:xfrm>
          <a:custGeom>
            <a:avLst/>
            <a:gdLst/>
            <a:ahLst/>
            <a:cxnLst/>
            <a:rect l="l" t="t" r="r" b="b"/>
            <a:pathLst>
              <a:path w="7151453" h="7151453">
                <a:moveTo>
                  <a:pt x="0" y="0"/>
                </a:moveTo>
                <a:lnTo>
                  <a:pt x="7151453" y="0"/>
                </a:lnTo>
                <a:lnTo>
                  <a:pt x="7151453" y="7151453"/>
                </a:lnTo>
                <a:lnTo>
                  <a:pt x="0" y="715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AutoShape 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715621" y="7218286"/>
            <a:ext cx="1506071" cy="9525"/>
          </a:xfrm>
          <a:prstGeom prst="line">
            <a:avLst/>
          </a:prstGeom>
          <a:ln w="19050" cap="flat">
            <a:solidFill>
              <a:srgbClr val="2744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27BB5EA9-2E7F-3142-6F30-216A6563C068}"/>
              </a:ext>
            </a:extLst>
          </p:cNvPr>
          <p:cNvSpPr txBox="1"/>
          <p:nvPr/>
        </p:nvSpPr>
        <p:spPr>
          <a:xfrm>
            <a:off x="1610846" y="4991100"/>
            <a:ext cx="890475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4800" b="1" dirty="0">
                <a:latin typeface="Cantarell 1" panose="020B0604020202020204" charset="0"/>
              </a:rPr>
              <a:t>Séminaire connaissances de l’entreprise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4A16507-7706-E855-32ED-1EB895A066D2}"/>
              </a:ext>
            </a:extLst>
          </p:cNvPr>
          <p:cNvSpPr txBox="1"/>
          <p:nvPr/>
        </p:nvSpPr>
        <p:spPr>
          <a:xfrm>
            <a:off x="1715621" y="7437361"/>
            <a:ext cx="7903216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2800" dirty="0"/>
              <a:t>« Les plans ne sont rien; la planification est tout  »</a:t>
            </a:r>
          </a:p>
          <a:p>
            <a:r>
              <a:rPr lang="fr-FR" sz="2800" b="1" dirty="0"/>
              <a:t>Dwight D. Eisenhower</a:t>
            </a:r>
            <a:endParaRPr lang="fr-FR" sz="2800" dirty="0"/>
          </a:p>
        </p:txBody>
      </p:sp>
      <p:pic>
        <p:nvPicPr>
          <p:cNvPr id="9" name="Image 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7D571D7C-04CE-0D18-6797-74226B7308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61" y="1485900"/>
            <a:ext cx="4641263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44058" y="-374097"/>
            <a:ext cx="2645468" cy="10709924"/>
            <a:chOff x="0" y="0"/>
            <a:chExt cx="1115760" cy="4517048"/>
          </a:xfrm>
          <a:solidFill>
            <a:srgbClr val="274472"/>
          </a:solidFill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115760" cy="4517048"/>
            </a:xfrm>
            <a:custGeom>
              <a:avLst/>
              <a:gdLst/>
              <a:ahLst/>
              <a:cxnLst/>
              <a:rect l="l" t="t" r="r" b="b"/>
              <a:pathLst>
                <a:path w="1115760" h="4517048">
                  <a:moveTo>
                    <a:pt x="991300" y="4517048"/>
                  </a:moveTo>
                  <a:lnTo>
                    <a:pt x="124460" y="4517048"/>
                  </a:lnTo>
                  <a:cubicBezTo>
                    <a:pt x="55880" y="4517048"/>
                    <a:pt x="0" y="4461168"/>
                    <a:pt x="0" y="43925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91300" y="0"/>
                  </a:lnTo>
                  <a:cubicBezTo>
                    <a:pt x="1059880" y="0"/>
                    <a:pt x="1115760" y="55880"/>
                    <a:pt x="1115760" y="124460"/>
                  </a:cubicBezTo>
                  <a:lnTo>
                    <a:pt x="1115760" y="4392588"/>
                  </a:lnTo>
                  <a:cubicBezTo>
                    <a:pt x="1115760" y="4461168"/>
                    <a:pt x="1059880" y="4517048"/>
                    <a:pt x="991300" y="4517048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919880" y="1483725"/>
            <a:ext cx="2914321" cy="4371481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6433" r="-26433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12364" y="1483725"/>
            <a:ext cx="4858110" cy="7287164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2500" r="-62500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08007" y="1483725"/>
            <a:ext cx="4371481" cy="437148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21" r="-2492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856738" y="6148140"/>
            <a:ext cx="2622750" cy="26227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25061" r="-2506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4919880" y="6148140"/>
            <a:ext cx="4662724" cy="2622750"/>
            <a:chOff x="0" y="0"/>
            <a:chExt cx="1128903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1923" b="-16532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4" name="Freeform 1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505282" y="4264671"/>
            <a:ext cx="5485596" cy="6516366"/>
          </a:xfrm>
          <a:custGeom>
            <a:avLst/>
            <a:gdLst/>
            <a:ahLst/>
            <a:cxnLst/>
            <a:rect l="l" t="t" r="r" b="b"/>
            <a:pathLst>
              <a:path w="5485596" h="6516366">
                <a:moveTo>
                  <a:pt x="0" y="0"/>
                </a:moveTo>
                <a:lnTo>
                  <a:pt x="5485595" y="0"/>
                </a:lnTo>
                <a:lnTo>
                  <a:pt x="5485595" y="6516366"/>
                </a:lnTo>
                <a:lnTo>
                  <a:pt x="0" y="6516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5" name="Group 15"/>
          <p:cNvGrpSpPr>
            <a:grpSpLocks noGrp="1" noUngrp="1" noRot="1" noMove="1" noResize="1"/>
          </p:cNvGrpSpPr>
          <p:nvPr/>
        </p:nvGrpSpPr>
        <p:grpSpPr>
          <a:xfrm>
            <a:off x="10293748" y="2020421"/>
            <a:ext cx="6148266" cy="3298090"/>
            <a:chOff x="0" y="0"/>
            <a:chExt cx="2562756" cy="1374729"/>
          </a:xfrm>
          <a:solidFill>
            <a:srgbClr val="274472"/>
          </a:solidFill>
        </p:grpSpPr>
        <p:sp>
          <p:nvSpPr>
            <p:cNvPr id="16" name="Freeform 1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562757" cy="1374729"/>
            </a:xfrm>
            <a:custGeom>
              <a:avLst/>
              <a:gdLst/>
              <a:ahLst/>
              <a:cxnLst/>
              <a:rect l="l" t="t" r="r" b="b"/>
              <a:pathLst>
                <a:path w="2562757" h="1374729">
                  <a:moveTo>
                    <a:pt x="2438296" y="1374729"/>
                  </a:moveTo>
                  <a:lnTo>
                    <a:pt x="124460" y="1374729"/>
                  </a:lnTo>
                  <a:cubicBezTo>
                    <a:pt x="55880" y="1374729"/>
                    <a:pt x="0" y="1318849"/>
                    <a:pt x="0" y="12502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38297" y="0"/>
                  </a:lnTo>
                  <a:cubicBezTo>
                    <a:pt x="2506876" y="0"/>
                    <a:pt x="2562757" y="55880"/>
                    <a:pt x="2562757" y="124460"/>
                  </a:cubicBezTo>
                  <a:lnTo>
                    <a:pt x="2562757" y="1250269"/>
                  </a:lnTo>
                  <a:cubicBezTo>
                    <a:pt x="2562757" y="1318849"/>
                    <a:pt x="2506876" y="1374729"/>
                    <a:pt x="2438297" y="1374729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7" name="TextBox 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83551" y="2756653"/>
            <a:ext cx="4968659" cy="189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0"/>
              </a:lnSpc>
            </a:pPr>
            <a:r>
              <a:rPr lang="fr-FR" sz="5000" dirty="0">
                <a:solidFill>
                  <a:srgbClr val="FFFFFF"/>
                </a:solidFill>
                <a:latin typeface="Cantarell 1"/>
              </a:rPr>
              <a:t>Prêts pour une expérience enrichissante ?</a:t>
            </a:r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224872" y="7323003"/>
            <a:ext cx="3034428" cy="1474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fr-FR" sz="2399" spc="143" dirty="0">
                <a:solidFill>
                  <a:srgbClr val="274472"/>
                </a:solidFill>
                <a:latin typeface="Source Sans Pro Bold"/>
              </a:rPr>
              <a:t>C'est parti !</a:t>
            </a:r>
            <a:r>
              <a:rPr lang="fr-FR" sz="2399" spc="143" dirty="0">
                <a:solidFill>
                  <a:srgbClr val="274472"/>
                </a:solidFill>
                <a:latin typeface="Source Sans Pro"/>
              </a:rPr>
              <a:t> Connectez-vous dès maintenant sur la plateforme !</a:t>
            </a:r>
          </a:p>
        </p:txBody>
      </p:sp>
      <p:sp>
        <p:nvSpPr>
          <p:cNvPr id="19" name="AutoShape 19"/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13971120" y="7323003"/>
            <a:ext cx="8758" cy="1447800"/>
          </a:xfrm>
          <a:prstGeom prst="line">
            <a:avLst/>
          </a:prstGeom>
          <a:ln w="28575" cap="flat">
            <a:solidFill>
              <a:srgbClr val="2744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20" name="Freeform 2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87143" y="5372765"/>
            <a:ext cx="1234074" cy="1234074"/>
          </a:xfrm>
          <a:custGeom>
            <a:avLst/>
            <a:gdLst/>
            <a:ahLst/>
            <a:cxnLst/>
            <a:rect l="l" t="t" r="r" b="b"/>
            <a:pathLst>
              <a:path w="1234074" h="1234074">
                <a:moveTo>
                  <a:pt x="0" y="0"/>
                </a:moveTo>
                <a:lnTo>
                  <a:pt x="1234074" y="0"/>
                </a:lnTo>
                <a:lnTo>
                  <a:pt x="1234074" y="1234074"/>
                </a:lnTo>
                <a:lnTo>
                  <a:pt x="0" y="12340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2332" y="-673303"/>
            <a:ext cx="5485596" cy="6516366"/>
          </a:xfrm>
          <a:custGeom>
            <a:avLst/>
            <a:gdLst/>
            <a:ahLst/>
            <a:cxnLst/>
            <a:rect l="l" t="t" r="r" b="b"/>
            <a:pathLst>
              <a:path w="5485596" h="6516366">
                <a:moveTo>
                  <a:pt x="0" y="0"/>
                </a:moveTo>
                <a:lnTo>
                  <a:pt x="5485596" y="0"/>
                </a:lnTo>
                <a:lnTo>
                  <a:pt x="5485596" y="6516366"/>
                </a:lnTo>
                <a:lnTo>
                  <a:pt x="0" y="651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>
            <a:grpSpLocks noGrp="1" noUngrp="1" noRot="1" noChangeAspect="1" noMove="1" noResize="1"/>
          </p:cNvGrpSpPr>
          <p:nvPr/>
        </p:nvGrpSpPr>
        <p:grpSpPr>
          <a:xfrm>
            <a:off x="1028700" y="4847247"/>
            <a:ext cx="7978044" cy="7978044"/>
            <a:chOff x="0" y="0"/>
            <a:chExt cx="6350000" cy="6350000"/>
          </a:xfrm>
        </p:grpSpPr>
        <p:sp>
          <p:nvSpPr>
            <p:cNvPr id="4" name="Freeform 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5061" r="-25061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7976832" y="7799234"/>
            <a:ext cx="1459066" cy="1459066"/>
            <a:chOff x="0" y="0"/>
            <a:chExt cx="6350000" cy="6350000"/>
          </a:xfrm>
          <a:solidFill>
            <a:srgbClr val="274472"/>
          </a:solidFill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AutoShape 7"/>
          <p:cNvSpPr/>
          <p:nvPr/>
        </p:nvSpPr>
        <p:spPr>
          <a:xfrm>
            <a:off x="8420611" y="8528767"/>
            <a:ext cx="571508" cy="0"/>
          </a:xfrm>
          <a:prstGeom prst="line">
            <a:avLst/>
          </a:prstGeom>
          <a:ln w="762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8" name="AutoShape 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91672" y="3463212"/>
            <a:ext cx="1904168" cy="0"/>
          </a:xfrm>
          <a:prstGeom prst="line">
            <a:avLst/>
          </a:prstGeom>
          <a:ln w="9525" cap="flat">
            <a:solidFill>
              <a:srgbClr val="2744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10088082" y="4206452"/>
            <a:ext cx="7171218" cy="4747048"/>
            <a:chOff x="0" y="0"/>
            <a:chExt cx="9561625" cy="6329397"/>
          </a:xfrm>
        </p:grpSpPr>
        <p:sp>
          <p:nvSpPr>
            <p:cNvPr id="10" name="AutoShape 10"/>
            <p:cNvSpPr/>
            <p:nvPr/>
          </p:nvSpPr>
          <p:spPr>
            <a:xfrm>
              <a:off x="173798" y="0"/>
              <a:ext cx="0" cy="6329397"/>
            </a:xfrm>
            <a:prstGeom prst="line">
              <a:avLst/>
            </a:prstGeom>
            <a:ln w="25400" cap="flat">
              <a:solidFill>
                <a:srgbClr val="22434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grpSp>
          <p:nvGrpSpPr>
            <p:cNvPr id="11" name="Group 11"/>
            <p:cNvGrpSpPr/>
            <p:nvPr/>
          </p:nvGrpSpPr>
          <p:grpSpPr>
            <a:xfrm rot="5400000">
              <a:off x="0" y="746810"/>
              <a:ext cx="347596" cy="34759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088C5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6159" tIns="26159" rIns="26159" bIns="26159" rtlCol="0" anchor="ctr"/>
              <a:lstStyle/>
              <a:p>
                <a:pPr algn="ctr">
                  <a:lnSpc>
                    <a:spcPts val="3666"/>
                  </a:lnSpc>
                </a:pPr>
                <a:endParaRPr lang="fr-FR" dirty="0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5400000">
              <a:off x="0" y="2259803"/>
              <a:ext cx="347596" cy="347596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088C5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6159" tIns="26159" rIns="26159" bIns="26159" rtlCol="0" anchor="ctr"/>
              <a:lstStyle/>
              <a:p>
                <a:pPr algn="ctr">
                  <a:lnSpc>
                    <a:spcPts val="3666"/>
                  </a:lnSpc>
                </a:pPr>
                <a:endParaRPr lang="fr-FR" dirty="0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5400000">
              <a:off x="0" y="3652570"/>
              <a:ext cx="347596" cy="347596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088C5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6159" tIns="26159" rIns="26159" bIns="26159" rtlCol="0" anchor="ctr"/>
              <a:lstStyle/>
              <a:p>
                <a:pPr algn="ctr">
                  <a:lnSpc>
                    <a:spcPts val="3666"/>
                  </a:lnSpc>
                </a:pPr>
                <a:endParaRPr lang="fr-FR" dirty="0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5400000">
              <a:off x="0" y="5165564"/>
              <a:ext cx="347596" cy="347596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4088C5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26159" tIns="26159" rIns="26159" bIns="26159" rtlCol="0" anchor="ctr"/>
              <a:lstStyle/>
              <a:p>
                <a:pPr algn="ctr">
                  <a:lnSpc>
                    <a:spcPts val="3666"/>
                  </a:lnSpc>
                </a:pPr>
                <a:endParaRPr lang="fr-FR" dirty="0"/>
              </a:p>
            </p:txBody>
          </p:sp>
        </p:grpSp>
        <p:sp>
          <p:nvSpPr>
            <p:cNvPr id="23" name="AutoShape 23"/>
            <p:cNvSpPr/>
            <p:nvPr/>
          </p:nvSpPr>
          <p:spPr>
            <a:xfrm>
              <a:off x="572695" y="920608"/>
              <a:ext cx="305638" cy="0"/>
            </a:xfrm>
            <a:prstGeom prst="line">
              <a:avLst/>
            </a:prstGeom>
            <a:ln w="25400" cap="flat">
              <a:solidFill>
                <a:srgbClr val="A8B74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97433" y="482459"/>
              <a:ext cx="8264192" cy="89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fr-FR" sz="2399" dirty="0">
                  <a:latin typeface="Source Sans Pro Bold"/>
                </a:rPr>
                <a:t>139</a:t>
              </a:r>
              <a:r>
                <a:rPr lang="fr-FR" sz="2399" dirty="0">
                  <a:solidFill>
                    <a:srgbClr val="252222"/>
                  </a:solidFill>
                  <a:latin typeface="Source Sans Pro Bold"/>
                </a:rPr>
                <a:t> étudiants</a:t>
              </a:r>
            </a:p>
            <a:p>
              <a:pPr>
                <a:lnSpc>
                  <a:spcPts val="2399"/>
                </a:lnSpc>
              </a:pPr>
              <a:r>
                <a:rPr lang="fr-FR" sz="1999" dirty="0">
                  <a:solidFill>
                    <a:srgbClr val="252222"/>
                  </a:solidFill>
                  <a:latin typeface="Source Sans Pro"/>
                </a:rPr>
                <a:t>À vous d’optimiser le fonctionnement de votre équipe</a:t>
              </a: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572695" y="2433602"/>
              <a:ext cx="305638" cy="0"/>
            </a:xfrm>
            <a:prstGeom prst="line">
              <a:avLst/>
            </a:prstGeom>
            <a:ln w="25400" cap="flat">
              <a:solidFill>
                <a:srgbClr val="A8B74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297433" y="1982752"/>
              <a:ext cx="8264192" cy="89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fr-FR" sz="2399" dirty="0">
                  <a:solidFill>
                    <a:srgbClr val="252222"/>
                  </a:solidFill>
                  <a:latin typeface="Source Sans Pro Bold"/>
                </a:rPr>
                <a:t>1 simulation</a:t>
              </a:r>
            </a:p>
            <a:p>
              <a:pPr>
                <a:lnSpc>
                  <a:spcPts val="2399"/>
                </a:lnSpc>
              </a:pPr>
              <a:r>
                <a:rPr lang="fr-FR" sz="1999" dirty="0">
                  <a:solidFill>
                    <a:srgbClr val="252222"/>
                  </a:solidFill>
                  <a:latin typeface="Source Sans Pro"/>
                </a:rPr>
                <a:t>Décisions, analyses, débriefings, challenges</a:t>
              </a:r>
            </a:p>
          </p:txBody>
        </p:sp>
        <p:sp>
          <p:nvSpPr>
            <p:cNvPr id="27" name="AutoShape 27"/>
            <p:cNvSpPr/>
            <p:nvPr/>
          </p:nvSpPr>
          <p:spPr>
            <a:xfrm>
              <a:off x="572695" y="3826368"/>
              <a:ext cx="305638" cy="0"/>
            </a:xfrm>
            <a:prstGeom prst="line">
              <a:avLst/>
            </a:prstGeom>
            <a:ln w="25400" cap="flat">
              <a:solidFill>
                <a:srgbClr val="A8B74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97433" y="3388218"/>
              <a:ext cx="8264192" cy="89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fr-FR" sz="2399" dirty="0">
                  <a:solidFill>
                    <a:srgbClr val="252222"/>
                  </a:solidFill>
                  <a:latin typeface="Source Sans Pro Bold"/>
                </a:rPr>
                <a:t>3 jours</a:t>
              </a:r>
            </a:p>
            <a:p>
              <a:pPr>
                <a:lnSpc>
                  <a:spcPts val="2399"/>
                </a:lnSpc>
              </a:pPr>
              <a:r>
                <a:rPr lang="fr-FR" sz="1999" dirty="0">
                  <a:solidFill>
                    <a:srgbClr val="252222"/>
                  </a:solidFill>
                  <a:latin typeface="Source Sans Pro"/>
                </a:rPr>
                <a:t>La durée sur laquelle vous devrez tout donner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572695" y="5339362"/>
              <a:ext cx="305638" cy="0"/>
            </a:xfrm>
            <a:prstGeom prst="line">
              <a:avLst/>
            </a:prstGeom>
            <a:ln w="25400" cap="flat">
              <a:solidFill>
                <a:srgbClr val="A8B74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297433" y="4888512"/>
              <a:ext cx="8264192" cy="89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fr-FR" sz="2399" dirty="0">
                  <a:latin typeface="Source Sans Pro Bold"/>
                </a:rPr>
                <a:t>38</a:t>
              </a:r>
              <a:r>
                <a:rPr lang="fr-FR" sz="2399" dirty="0">
                  <a:solidFill>
                    <a:srgbClr val="252222"/>
                  </a:solidFill>
                  <a:latin typeface="Source Sans Pro Bold"/>
                </a:rPr>
                <a:t> équipes</a:t>
              </a:r>
            </a:p>
            <a:p>
              <a:pPr>
                <a:lnSpc>
                  <a:spcPts val="2399"/>
                </a:lnSpc>
              </a:pPr>
              <a:r>
                <a:rPr lang="fr-FR" sz="1999" dirty="0">
                  <a:solidFill>
                    <a:srgbClr val="252222"/>
                  </a:solidFill>
                  <a:latin typeface="Source Sans Pro"/>
                </a:rPr>
                <a:t>En compétition</a:t>
              </a:r>
            </a:p>
          </p:txBody>
        </p:sp>
      </p:grpSp>
      <p:grpSp>
        <p:nvGrpSpPr>
          <p:cNvPr id="31" name="Group 31"/>
          <p:cNvGrpSpPr>
            <a:grpSpLocks noGrp="1" noUngrp="1" noRot="1" noMove="1" noResize="1"/>
          </p:cNvGrpSpPr>
          <p:nvPr/>
        </p:nvGrpSpPr>
        <p:grpSpPr>
          <a:xfrm>
            <a:off x="1787767" y="1646165"/>
            <a:ext cx="5009524" cy="5713802"/>
            <a:chOff x="0" y="0"/>
            <a:chExt cx="2118225" cy="2416021"/>
          </a:xfrm>
          <a:solidFill>
            <a:srgbClr val="274472"/>
          </a:solidFill>
        </p:grpSpPr>
        <p:sp>
          <p:nvSpPr>
            <p:cNvPr id="32" name="Freeform 3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18225" cy="2416021"/>
            </a:xfrm>
            <a:custGeom>
              <a:avLst/>
              <a:gdLst/>
              <a:ahLst/>
              <a:cxnLst/>
              <a:rect l="l" t="t" r="r" b="b"/>
              <a:pathLst>
                <a:path w="2118225" h="2416021">
                  <a:moveTo>
                    <a:pt x="1993765" y="2416021"/>
                  </a:moveTo>
                  <a:lnTo>
                    <a:pt x="124460" y="2416021"/>
                  </a:lnTo>
                  <a:cubicBezTo>
                    <a:pt x="55880" y="2416021"/>
                    <a:pt x="0" y="2360141"/>
                    <a:pt x="0" y="22915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93765" y="0"/>
                  </a:lnTo>
                  <a:cubicBezTo>
                    <a:pt x="2062345" y="0"/>
                    <a:pt x="2118225" y="55880"/>
                    <a:pt x="2118225" y="124460"/>
                  </a:cubicBezTo>
                  <a:lnTo>
                    <a:pt x="2118225" y="2291561"/>
                  </a:lnTo>
                  <a:cubicBezTo>
                    <a:pt x="2118225" y="2360141"/>
                    <a:pt x="2062345" y="2416021"/>
                    <a:pt x="1993765" y="241602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088082" y="1143000"/>
            <a:ext cx="6324615" cy="140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fr-FR" sz="6000" dirty="0">
                <a:solidFill>
                  <a:srgbClr val="274472"/>
                </a:solidFill>
                <a:latin typeface="Cantarell 1"/>
              </a:rPr>
              <a:t>Le programme général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191672" y="2743201"/>
            <a:ext cx="5092724" cy="31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5"/>
              </a:lnSpc>
            </a:pPr>
            <a:r>
              <a:rPr lang="fr-FR" sz="2500" spc="75" dirty="0">
                <a:solidFill>
                  <a:srgbClr val="274472"/>
                </a:solidFill>
                <a:latin typeface="Source Sans Pro"/>
              </a:rPr>
              <a:t>3 jours en immersion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270847" y="3216935"/>
            <a:ext cx="3534134" cy="74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0"/>
              </a:lnSpc>
            </a:pPr>
            <a:r>
              <a:rPr lang="fr-FR" sz="3000" dirty="0">
                <a:solidFill>
                  <a:srgbClr val="FFFFFF"/>
                </a:solidFill>
                <a:latin typeface="Cantarell 1"/>
              </a:rPr>
              <a:t>Votre expérience avec </a:t>
            </a:r>
            <a:r>
              <a:rPr lang="fr-FR" sz="3000" dirty="0" err="1">
                <a:solidFill>
                  <a:srgbClr val="FFFFFF"/>
                </a:solidFill>
                <a:latin typeface="Cantarell 1"/>
              </a:rPr>
              <a:t>Sciado</a:t>
            </a:r>
            <a:endParaRPr lang="fr-FR" sz="3000" dirty="0">
              <a:solidFill>
                <a:srgbClr val="FFFFFF"/>
              </a:solidFill>
              <a:latin typeface="Cantarell 1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2270847" y="2043125"/>
            <a:ext cx="729196" cy="866215"/>
          </a:xfrm>
          <a:custGeom>
            <a:avLst/>
            <a:gdLst/>
            <a:ahLst/>
            <a:cxnLst/>
            <a:rect l="l" t="t" r="r" b="b"/>
            <a:pathLst>
              <a:path w="729196" h="866215">
                <a:moveTo>
                  <a:pt x="0" y="0"/>
                </a:moveTo>
                <a:lnTo>
                  <a:pt x="729196" y="0"/>
                </a:lnTo>
                <a:lnTo>
                  <a:pt x="729196" y="866215"/>
                </a:lnTo>
                <a:lnTo>
                  <a:pt x="0" y="8662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93EB46AE-2691-D67F-B64D-243C13BA80EF}"/>
              </a:ext>
            </a:extLst>
          </p:cNvPr>
          <p:cNvSpPr txBox="1"/>
          <p:nvPr/>
        </p:nvSpPr>
        <p:spPr>
          <a:xfrm>
            <a:off x="2270847" y="4179867"/>
            <a:ext cx="4043365" cy="2663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20"/>
              </a:lnSpc>
            </a:pPr>
            <a:r>
              <a:rPr lang="en-US" sz="2000" dirty="0">
                <a:solidFill>
                  <a:srgbClr val="FFFFFF"/>
                </a:solidFill>
                <a:latin typeface="Source Sans Pro"/>
              </a:rPr>
              <a:t>Pendant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quelques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jours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vous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serez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placés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à la tête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d’une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entreprise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virtuelle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qui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s’établit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dans le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domaine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du sport.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L’immersion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se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déroulera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en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ligne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, via le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simulateur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ource Sans Pro Bold"/>
              </a:rPr>
              <a:t>Startero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ainsi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que sur la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plateforme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Source Sans Pro"/>
              </a:rPr>
              <a:t>pédagogique</a:t>
            </a:r>
            <a:r>
              <a:rPr lang="en-US" sz="2000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Source Sans Pro"/>
              </a:rPr>
              <a:t>dxs.sciado.fr</a:t>
            </a:r>
            <a:endParaRPr lang="fr-FR" sz="2000" b="1" dirty="0">
              <a:solidFill>
                <a:srgbClr val="FFFFFF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Grp="1" noUngrp="1" noRot="1" noMove="1" noResize="1"/>
          </p:cNvGrpSpPr>
          <p:nvPr/>
        </p:nvGrpSpPr>
        <p:grpSpPr>
          <a:xfrm>
            <a:off x="984585" y="-190500"/>
            <a:ext cx="3523908" cy="2023691"/>
            <a:chOff x="0" y="0"/>
            <a:chExt cx="2138577" cy="1228131"/>
          </a:xfrm>
          <a:solidFill>
            <a:srgbClr val="274472"/>
          </a:solidFill>
        </p:grpSpPr>
        <p:sp>
          <p:nvSpPr>
            <p:cNvPr id="9" name="Freeform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38577" cy="1228131"/>
            </a:xfrm>
            <a:custGeom>
              <a:avLst/>
              <a:gdLst/>
              <a:ahLst/>
              <a:cxnLst/>
              <a:rect l="l" t="t" r="r" b="b"/>
              <a:pathLst>
                <a:path w="2138577" h="1228131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0" name="Group 10"/>
          <p:cNvGrpSpPr>
            <a:grpSpLocks noGrp="1" noUngrp="1" noRot="1" noMove="1" noResize="1"/>
          </p:cNvGrpSpPr>
          <p:nvPr/>
        </p:nvGrpSpPr>
        <p:grpSpPr>
          <a:xfrm>
            <a:off x="984585" y="8436954"/>
            <a:ext cx="3523908" cy="2023691"/>
            <a:chOff x="0" y="0"/>
            <a:chExt cx="2138577" cy="1228131"/>
          </a:xfrm>
          <a:solidFill>
            <a:srgbClr val="274472"/>
          </a:solidFill>
        </p:grpSpPr>
        <p:sp>
          <p:nvSpPr>
            <p:cNvPr id="11" name="Freeform 1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38577" cy="1228131"/>
            </a:xfrm>
            <a:custGeom>
              <a:avLst/>
              <a:gdLst/>
              <a:ahLst/>
              <a:cxnLst/>
              <a:rect l="l" t="t" r="r" b="b"/>
              <a:pathLst>
                <a:path w="2138577" h="1228131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8717" y="2747876"/>
            <a:ext cx="5759284" cy="4224424"/>
            <a:chOff x="0" y="-312103"/>
            <a:chExt cx="7679045" cy="563256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12103"/>
              <a:ext cx="7679045" cy="49244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fr-FR" sz="6000" dirty="0">
                  <a:solidFill>
                    <a:srgbClr val="274472"/>
                  </a:solidFill>
                  <a:latin typeface="Cantarell 1"/>
                </a:rPr>
                <a:t>Votre parcours </a:t>
              </a:r>
            </a:p>
            <a:p>
              <a:r>
                <a:rPr lang="fr-FR" sz="6000" dirty="0">
                  <a:solidFill>
                    <a:srgbClr val="274472"/>
                  </a:solidFill>
                  <a:latin typeface="Cantarell 1"/>
                </a:rPr>
                <a:t>Ingénieur Manager 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50800" y="5320463"/>
              <a:ext cx="2538891" cy="0"/>
            </a:xfrm>
            <a:prstGeom prst="line">
              <a:avLst/>
            </a:prstGeom>
            <a:ln w="12700" cap="flat">
              <a:solidFill>
                <a:srgbClr val="27447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75F40354-32CD-25F1-FBFE-9A41D80A7ABC}"/>
              </a:ext>
            </a:extLst>
          </p:cNvPr>
          <p:cNvSpPr txBox="1"/>
          <p:nvPr/>
        </p:nvSpPr>
        <p:spPr>
          <a:xfrm>
            <a:off x="7086600" y="2388900"/>
            <a:ext cx="1029301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latin typeface="Cantarell 1" panose="020B0604020202020204" charset="0"/>
              </a:rPr>
              <a:t>4 séminaires pour développer vos compétences managériales et posturales</a:t>
            </a:r>
          </a:p>
          <a:p>
            <a:endParaRPr lang="fr-FR" sz="2800" dirty="0">
              <a:latin typeface="Cantarell 1" panose="020B0604020202020204" charset="0"/>
            </a:endParaRPr>
          </a:p>
          <a:p>
            <a:r>
              <a:rPr lang="fr-FR" sz="2800" b="1" dirty="0">
                <a:solidFill>
                  <a:srgbClr val="0070C0"/>
                </a:solidFill>
                <a:latin typeface="Cantarell 1" panose="020B0604020202020204" charset="0"/>
              </a:rPr>
              <a:t>N°1 – Connaissances de l’entreprise - Septembre</a:t>
            </a:r>
          </a:p>
          <a:p>
            <a:endParaRPr lang="fr-FR" sz="2800" dirty="0">
              <a:latin typeface="Cantarell 1" panose="020B0604020202020204" charset="0"/>
            </a:endParaRPr>
          </a:p>
          <a:p>
            <a:r>
              <a:rPr lang="fr-FR" sz="2800" dirty="0">
                <a:latin typeface="Cantarell 1" panose="020B0604020202020204" charset="0"/>
              </a:rPr>
              <a:t>N°2 – Gestion de projet N°1 – Octobre</a:t>
            </a:r>
          </a:p>
          <a:p>
            <a:endParaRPr lang="fr-FR" sz="2800" dirty="0">
              <a:latin typeface="Cantarell 1" panose="020B0604020202020204" charset="0"/>
            </a:endParaRPr>
          </a:p>
          <a:p>
            <a:r>
              <a:rPr lang="fr-FR" sz="2800" dirty="0">
                <a:latin typeface="Cantarell 1" panose="020B0604020202020204" charset="0"/>
              </a:rPr>
              <a:t>N°3 – Gestion de projet N°2 – Janvier</a:t>
            </a:r>
          </a:p>
          <a:p>
            <a:endParaRPr lang="fr-FR" sz="2800" dirty="0">
              <a:latin typeface="Cantarell 1" panose="020B0604020202020204" charset="0"/>
            </a:endParaRPr>
          </a:p>
          <a:p>
            <a:r>
              <a:rPr lang="fr-FR" sz="2800" dirty="0">
                <a:latin typeface="Cantarell 1" panose="020B0604020202020204" charset="0"/>
              </a:rPr>
              <a:t>N°4 – Ateliers électifs – Octobre N+1</a:t>
            </a:r>
          </a:p>
          <a:p>
            <a:endParaRPr lang="fr-FR" sz="2800" dirty="0">
              <a:latin typeface="Cantarell 1" panose="020B0604020202020204" charset="0"/>
            </a:endParaRPr>
          </a:p>
          <a:p>
            <a:endParaRPr lang="fr-FR" sz="2800" dirty="0">
              <a:latin typeface="Cantarell 1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252076" y="495300"/>
            <a:ext cx="3741465" cy="5612198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429" r="-62429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801600" y="3710702"/>
            <a:ext cx="3741465" cy="5612198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7149" r="-97569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/>
          <p:cNvGrpSpPr>
            <a:grpSpLocks noGrp="1" noUngrp="1" noRot="1" noMove="1" noResize="1"/>
          </p:cNvGrpSpPr>
          <p:nvPr/>
        </p:nvGrpSpPr>
        <p:grpSpPr>
          <a:xfrm>
            <a:off x="984585" y="-190500"/>
            <a:ext cx="3523908" cy="2023691"/>
            <a:chOff x="0" y="0"/>
            <a:chExt cx="2138577" cy="1228131"/>
          </a:xfrm>
          <a:solidFill>
            <a:srgbClr val="274472"/>
          </a:solidFill>
        </p:grpSpPr>
        <p:sp>
          <p:nvSpPr>
            <p:cNvPr id="9" name="Freeform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38577" cy="1228131"/>
            </a:xfrm>
            <a:custGeom>
              <a:avLst/>
              <a:gdLst/>
              <a:ahLst/>
              <a:cxnLst/>
              <a:rect l="l" t="t" r="r" b="b"/>
              <a:pathLst>
                <a:path w="2138577" h="1228131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0" name="Group 10"/>
          <p:cNvGrpSpPr>
            <a:grpSpLocks noGrp="1" noUngrp="1" noRot="1" noMove="1" noResize="1"/>
          </p:cNvGrpSpPr>
          <p:nvPr/>
        </p:nvGrpSpPr>
        <p:grpSpPr>
          <a:xfrm>
            <a:off x="984585" y="8436954"/>
            <a:ext cx="3523908" cy="2023691"/>
            <a:chOff x="0" y="0"/>
            <a:chExt cx="2138577" cy="1228131"/>
          </a:xfrm>
          <a:solidFill>
            <a:srgbClr val="274472"/>
          </a:solidFill>
        </p:grpSpPr>
        <p:sp>
          <p:nvSpPr>
            <p:cNvPr id="11" name="Freeform 11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38577" cy="1228131"/>
            </a:xfrm>
            <a:custGeom>
              <a:avLst/>
              <a:gdLst/>
              <a:ahLst/>
              <a:cxnLst/>
              <a:rect l="l" t="t" r="r" b="b"/>
              <a:pathLst>
                <a:path w="2138577" h="1228131">
                  <a:moveTo>
                    <a:pt x="2014117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14117" y="0"/>
                  </a:lnTo>
                  <a:cubicBezTo>
                    <a:pt x="2082697" y="0"/>
                    <a:pt x="2138577" y="55880"/>
                    <a:pt x="2138577" y="124460"/>
                  </a:cubicBezTo>
                  <a:lnTo>
                    <a:pt x="2138577" y="1103671"/>
                  </a:lnTo>
                  <a:cubicBezTo>
                    <a:pt x="2138577" y="1172251"/>
                    <a:pt x="2082697" y="1228131"/>
                    <a:pt x="2014117" y="122813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4585" y="3710702"/>
            <a:ext cx="3973656" cy="2946557"/>
            <a:chOff x="0" y="114300"/>
            <a:chExt cx="5298208" cy="392874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14300"/>
              <a:ext cx="5298208" cy="1878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fr-FR" sz="6000" dirty="0">
                  <a:solidFill>
                    <a:srgbClr val="274472"/>
                  </a:solidFill>
                  <a:latin typeface="Cantarell 1"/>
                </a:rPr>
                <a:t>Parlons dispositif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0800" y="2266951"/>
              <a:ext cx="4185975" cy="860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75"/>
                </a:lnSpc>
              </a:pPr>
              <a:r>
                <a:rPr lang="fr-FR" sz="3200" spc="75" dirty="0">
                  <a:solidFill>
                    <a:srgbClr val="274472"/>
                  </a:solidFill>
                  <a:latin typeface="Source Sans Pro"/>
                </a:rPr>
                <a:t>Le déroulé  du business </a:t>
              </a:r>
              <a:r>
                <a:rPr lang="fr-FR" sz="3200" spc="75" dirty="0" err="1">
                  <a:solidFill>
                    <a:srgbClr val="274472"/>
                  </a:solidFill>
                  <a:latin typeface="Source Sans Pro"/>
                </a:rPr>
                <a:t>game</a:t>
              </a:r>
              <a:endParaRPr lang="fr-FR" sz="3200" spc="75" dirty="0">
                <a:solidFill>
                  <a:srgbClr val="274472"/>
                </a:solidFill>
                <a:latin typeface="Source Sans Pro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50800" y="4043043"/>
              <a:ext cx="2538891" cy="0"/>
            </a:xfrm>
            <a:prstGeom prst="line">
              <a:avLst/>
            </a:prstGeom>
            <a:ln w="12700" cap="flat">
              <a:solidFill>
                <a:srgbClr val="27447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315200" y="6591300"/>
            <a:ext cx="3741465" cy="40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fr-FR" sz="4400" dirty="0">
                <a:solidFill>
                  <a:srgbClr val="141414"/>
                </a:solidFill>
                <a:latin typeface="Source Sans Pro Bold"/>
              </a:rPr>
              <a:t>Formateurs</a:t>
            </a:r>
            <a:endParaRPr lang="fr-FR" sz="2400" dirty="0">
              <a:solidFill>
                <a:srgbClr val="141414"/>
              </a:solidFill>
              <a:latin typeface="Source Sans Pro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801600" y="1181100"/>
            <a:ext cx="3741465" cy="393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fr-FR" sz="4000" dirty="0">
                <a:solidFill>
                  <a:srgbClr val="141414"/>
                </a:solidFill>
                <a:latin typeface="Source Sans Pro Bold"/>
              </a:rPr>
              <a:t>Horaires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3BD378C0-4AA6-9386-0D08-4AB2C3C09D70}"/>
              </a:ext>
            </a:extLst>
          </p:cNvPr>
          <p:cNvSpPr txBox="1"/>
          <p:nvPr/>
        </p:nvSpPr>
        <p:spPr>
          <a:xfrm>
            <a:off x="7315200" y="7048500"/>
            <a:ext cx="3741465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fr-FR" sz="3200" dirty="0">
                <a:solidFill>
                  <a:srgbClr val="141414"/>
                </a:solidFill>
                <a:latin typeface="Source Sans Pro"/>
              </a:rPr>
              <a:t>Alina</a:t>
            </a:r>
          </a:p>
          <a:p>
            <a:pPr algn="ctr"/>
            <a:r>
              <a:rPr lang="fr-FR" sz="3200" dirty="0">
                <a:solidFill>
                  <a:srgbClr val="141414"/>
                </a:solidFill>
                <a:latin typeface="Source Sans Pro"/>
              </a:rPr>
              <a:t>Ingrid</a:t>
            </a:r>
          </a:p>
          <a:p>
            <a:pPr algn="ctr"/>
            <a:r>
              <a:rPr lang="fr-FR" sz="3200" dirty="0">
                <a:solidFill>
                  <a:srgbClr val="141414"/>
                </a:solidFill>
                <a:latin typeface="Source Sans Pro"/>
              </a:rPr>
              <a:t>Mirela</a:t>
            </a:r>
          </a:p>
          <a:p>
            <a:pPr algn="ctr"/>
            <a:r>
              <a:rPr lang="fr-FR" sz="3200" dirty="0">
                <a:solidFill>
                  <a:srgbClr val="141414"/>
                </a:solidFill>
                <a:latin typeface="Source Sans Pro"/>
              </a:rPr>
              <a:t>Sarah</a:t>
            </a:r>
          </a:p>
          <a:p>
            <a:pPr algn="ctr"/>
            <a:r>
              <a:rPr lang="fr-FR" sz="3200" dirty="0">
                <a:solidFill>
                  <a:srgbClr val="141414"/>
                </a:solidFill>
                <a:latin typeface="Source Sans Pro"/>
              </a:rPr>
              <a:t>Pascal </a:t>
            </a:r>
          </a:p>
          <a:p>
            <a:pPr algn="ctr"/>
            <a:r>
              <a:rPr lang="fr-FR" sz="3200" dirty="0">
                <a:solidFill>
                  <a:srgbClr val="141414"/>
                </a:solidFill>
                <a:latin typeface="Source Sans Pro"/>
              </a:rPr>
              <a:t>Romain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E3881277-699E-74BD-7C83-80E7280CF174}"/>
              </a:ext>
            </a:extLst>
          </p:cNvPr>
          <p:cNvSpPr txBox="1"/>
          <p:nvPr/>
        </p:nvSpPr>
        <p:spPr>
          <a:xfrm>
            <a:off x="12801600" y="2171700"/>
            <a:ext cx="3741465" cy="102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fr-FR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08h00-12h15</a:t>
            </a:r>
          </a:p>
          <a:p>
            <a:pPr algn="ctr">
              <a:lnSpc>
                <a:spcPts val="2640"/>
              </a:lnSpc>
            </a:pPr>
            <a:endParaRPr lang="fr-FR" sz="3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lnSpc>
                <a:spcPts val="2640"/>
              </a:lnSpc>
            </a:pPr>
            <a:r>
              <a:rPr lang="fr-FR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13h30-17h15</a:t>
            </a:r>
            <a:endParaRPr lang="fr-FR" sz="3600" dirty="0">
              <a:solidFill>
                <a:srgbClr val="141414"/>
              </a:solidFill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698549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2332" y="-673303"/>
            <a:ext cx="5485596" cy="6516366"/>
          </a:xfrm>
          <a:custGeom>
            <a:avLst/>
            <a:gdLst/>
            <a:ahLst/>
            <a:cxnLst/>
            <a:rect l="l" t="t" r="r" b="b"/>
            <a:pathLst>
              <a:path w="5485596" h="6516366">
                <a:moveTo>
                  <a:pt x="0" y="0"/>
                </a:moveTo>
                <a:lnTo>
                  <a:pt x="5485596" y="0"/>
                </a:lnTo>
                <a:lnTo>
                  <a:pt x="5485596" y="6516366"/>
                </a:lnTo>
                <a:lnTo>
                  <a:pt x="0" y="651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098381" y="2779492"/>
            <a:ext cx="1904168" cy="0"/>
          </a:xfrm>
          <a:prstGeom prst="line">
            <a:avLst/>
          </a:prstGeom>
          <a:ln w="9525" cap="flat">
            <a:solidFill>
              <a:srgbClr val="2744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038225" y="4012895"/>
            <a:ext cx="8996587" cy="1370856"/>
            <a:chOff x="0" y="0"/>
            <a:chExt cx="11995450" cy="1827808"/>
          </a:xfrm>
        </p:grpSpPr>
        <p:sp>
          <p:nvSpPr>
            <p:cNvPr id="5" name="AutoShape 5"/>
            <p:cNvSpPr/>
            <p:nvPr/>
          </p:nvSpPr>
          <p:spPr>
            <a:xfrm flipH="1" flipV="1">
              <a:off x="12700" y="88"/>
              <a:ext cx="12700" cy="1827631"/>
            </a:xfrm>
            <a:prstGeom prst="line">
              <a:avLst/>
            </a:prstGeom>
            <a:ln w="25400" cap="flat">
              <a:solidFill>
                <a:srgbClr val="4088C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81367" y="88"/>
              <a:ext cx="8833059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fr-FR" sz="2399" spc="71" dirty="0">
                  <a:solidFill>
                    <a:srgbClr val="274472"/>
                  </a:solidFill>
                  <a:latin typeface="Source Sans Pro Bold"/>
                </a:rPr>
                <a:t>Les principes clés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81367" y="598995"/>
              <a:ext cx="11514083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2400"/>
                </a:lnSpc>
                <a:buFont typeface="Arial"/>
                <a:buChar char="•"/>
              </a:pPr>
              <a:r>
                <a:rPr lang="fr-FR" sz="2000" spc="60" dirty="0">
                  <a:solidFill>
                    <a:srgbClr val="252222"/>
                  </a:solidFill>
                  <a:latin typeface="Source Sans Pro"/>
                </a:rPr>
                <a:t>Exercice pédagogique interactif</a:t>
              </a:r>
            </a:p>
            <a:p>
              <a:pPr marL="431801" lvl="1" indent="-215900">
                <a:lnSpc>
                  <a:spcPts val="2400"/>
                </a:lnSpc>
                <a:buFont typeface="Arial"/>
                <a:buChar char="•"/>
              </a:pPr>
              <a:r>
                <a:rPr lang="fr-FR" sz="2000" spc="60" dirty="0">
                  <a:solidFill>
                    <a:srgbClr val="252222"/>
                  </a:solidFill>
                  <a:latin typeface="Source Sans Pro"/>
                </a:rPr>
                <a:t>Une équipe = une entreprise virtuelle</a:t>
              </a:r>
            </a:p>
            <a:p>
              <a:pPr marL="431801" lvl="1" indent="-215900">
                <a:lnSpc>
                  <a:spcPts val="2400"/>
                </a:lnSpc>
                <a:buFont typeface="Arial"/>
                <a:buChar char="•"/>
              </a:pPr>
              <a:r>
                <a:rPr lang="fr-FR" sz="2000" spc="60" dirty="0">
                  <a:solidFill>
                    <a:srgbClr val="252222"/>
                  </a:solidFill>
                  <a:latin typeface="Source Sans Pro"/>
                </a:rPr>
                <a:t>Prise de décisions et étude des résultats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7750" y="5783801"/>
            <a:ext cx="8977538" cy="1675632"/>
            <a:chOff x="0" y="0"/>
            <a:chExt cx="11970050" cy="2234176"/>
          </a:xfrm>
        </p:grpSpPr>
        <p:sp>
          <p:nvSpPr>
            <p:cNvPr id="9" name="AutoShape 9"/>
            <p:cNvSpPr/>
            <p:nvPr/>
          </p:nvSpPr>
          <p:spPr>
            <a:xfrm flipH="1" flipV="1">
              <a:off x="12700" y="72"/>
              <a:ext cx="12700" cy="2234031"/>
            </a:xfrm>
            <a:prstGeom prst="line">
              <a:avLst/>
            </a:prstGeom>
            <a:ln w="25400" cap="flat">
              <a:solidFill>
                <a:srgbClr val="4088C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55967" y="72"/>
              <a:ext cx="7858223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fr-FR" sz="2399" spc="71" dirty="0">
                  <a:solidFill>
                    <a:srgbClr val="274472"/>
                  </a:solidFill>
                  <a:latin typeface="Source Sans Pro Bold"/>
                </a:rPr>
                <a:t>Le fonctionnement par tour de jeu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5967" y="599031"/>
              <a:ext cx="11514083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2400"/>
                </a:lnSpc>
                <a:buFont typeface="Arial"/>
                <a:buChar char="•"/>
              </a:pPr>
              <a:r>
                <a:rPr lang="fr-FR" sz="2000" spc="60" dirty="0">
                  <a:solidFill>
                    <a:srgbClr val="252222"/>
                  </a:solidFill>
                  <a:latin typeface="Source Sans Pro"/>
                </a:rPr>
                <a:t>1 : analyse de l’historique/du contexte</a:t>
              </a:r>
            </a:p>
            <a:p>
              <a:pPr marL="431801" lvl="1" indent="-215900">
                <a:lnSpc>
                  <a:spcPts val="2400"/>
                </a:lnSpc>
                <a:buFont typeface="Arial"/>
                <a:buChar char="•"/>
              </a:pPr>
              <a:r>
                <a:rPr lang="fr-FR" sz="2000" spc="60" dirty="0">
                  <a:solidFill>
                    <a:srgbClr val="252222"/>
                  </a:solidFill>
                  <a:latin typeface="Source Sans Pro"/>
                </a:rPr>
                <a:t>2 : prise de décision</a:t>
              </a:r>
            </a:p>
            <a:p>
              <a:pPr marL="431801" lvl="1" indent="-215900">
                <a:lnSpc>
                  <a:spcPts val="2400"/>
                </a:lnSpc>
                <a:buFont typeface="Arial"/>
                <a:buChar char="•"/>
              </a:pPr>
              <a:r>
                <a:rPr lang="fr-FR" sz="2000" spc="60" dirty="0">
                  <a:solidFill>
                    <a:srgbClr val="252222"/>
                  </a:solidFill>
                  <a:latin typeface="Source Sans Pro"/>
                </a:rPr>
                <a:t>3 : calcul du simulateur</a:t>
              </a:r>
            </a:p>
            <a:p>
              <a:pPr marL="431801" lvl="1" indent="-215900">
                <a:lnSpc>
                  <a:spcPts val="2400"/>
                </a:lnSpc>
                <a:buFont typeface="Arial"/>
                <a:buChar char="•"/>
              </a:pPr>
              <a:r>
                <a:rPr lang="fr-FR" sz="2000" spc="60" dirty="0">
                  <a:solidFill>
                    <a:srgbClr val="252222"/>
                  </a:solidFill>
                  <a:latin typeface="Source Sans Pro"/>
                </a:rPr>
                <a:t>4 : retour des résultats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7275" y="7859482"/>
            <a:ext cx="8968013" cy="761124"/>
            <a:chOff x="0" y="0"/>
            <a:chExt cx="11957351" cy="1014831"/>
          </a:xfrm>
        </p:grpSpPr>
        <p:sp>
          <p:nvSpPr>
            <p:cNvPr id="13" name="AutoShape 13"/>
            <p:cNvSpPr/>
            <p:nvPr/>
          </p:nvSpPr>
          <p:spPr>
            <a:xfrm flipH="1" flipV="1">
              <a:off x="12700" y="0"/>
              <a:ext cx="0" cy="1014746"/>
            </a:xfrm>
            <a:prstGeom prst="line">
              <a:avLst/>
            </a:prstGeom>
            <a:ln w="25400" cap="flat">
              <a:solidFill>
                <a:srgbClr val="4088C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43268" y="0"/>
              <a:ext cx="7858223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fr-FR" sz="2399" spc="71" dirty="0">
                  <a:solidFill>
                    <a:srgbClr val="274472"/>
                  </a:solidFill>
                  <a:latin typeface="Source Sans Pro Bold"/>
                </a:rPr>
                <a:t>Les études de cas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43268" y="598906"/>
              <a:ext cx="11514083" cy="41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fr-FR" sz="2000" spc="60" dirty="0">
                  <a:solidFill>
                    <a:srgbClr val="252222"/>
                  </a:solidFill>
                  <a:latin typeface="Source Sans Pro"/>
                </a:rPr>
                <a:t>Entre chaque tour de jeu, des challenges seront à réaliser.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066800"/>
            <a:ext cx="1095593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fr-FR" sz="5999" b="1" dirty="0">
                <a:solidFill>
                  <a:srgbClr val="274472"/>
                </a:solidFill>
                <a:latin typeface="Cantarell 1 Bold"/>
              </a:rPr>
              <a:t>Le fonctionnement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0281" y="1954706"/>
            <a:ext cx="83425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fr-FR" sz="2499" dirty="0">
                <a:solidFill>
                  <a:srgbClr val="274472"/>
                </a:solidFill>
                <a:latin typeface="Source Sans Pro"/>
              </a:rPr>
              <a:t>Bien comprendre et utiliser le simulateur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7749" y="3281375"/>
            <a:ext cx="10287001" cy="316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40"/>
              </a:lnSpc>
              <a:spcBef>
                <a:spcPct val="0"/>
              </a:spcBef>
            </a:pPr>
            <a:r>
              <a:rPr lang="fr-FR" sz="2000" spc="60" dirty="0">
                <a:solidFill>
                  <a:srgbClr val="000000"/>
                </a:solidFill>
                <a:latin typeface="Source Sans Pro"/>
              </a:rPr>
              <a:t>Vous prendrez vos décisions de gestion dans le simulateur et réaliserez vos études de cas.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137707" y="4299082"/>
            <a:ext cx="7121593" cy="4959218"/>
          </a:xfrm>
          <a:custGeom>
            <a:avLst/>
            <a:gdLst/>
            <a:ahLst/>
            <a:cxnLst/>
            <a:rect l="l" t="t" r="r" b="b"/>
            <a:pathLst>
              <a:path w="7121593" h="4959218">
                <a:moveTo>
                  <a:pt x="0" y="0"/>
                </a:moveTo>
                <a:lnTo>
                  <a:pt x="7121593" y="0"/>
                </a:lnTo>
                <a:lnTo>
                  <a:pt x="7121593" y="4959218"/>
                </a:lnTo>
                <a:lnTo>
                  <a:pt x="0" y="4959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20"/>
          <p:cNvSpPr txBox="1"/>
          <p:nvPr/>
        </p:nvSpPr>
        <p:spPr>
          <a:xfrm>
            <a:off x="14704532" y="4505557"/>
            <a:ext cx="2554768" cy="50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sz="1802" spc="54">
                <a:solidFill>
                  <a:srgbClr val="FFFFFF"/>
                </a:solidFill>
                <a:latin typeface="Source Sans Pro"/>
              </a:rPr>
              <a:t>Analyse du contexte</a:t>
            </a:r>
          </a:p>
          <a:p>
            <a:pPr algn="ctr">
              <a:lnSpc>
                <a:spcPts val="1983"/>
              </a:lnSpc>
            </a:pPr>
            <a:r>
              <a:rPr lang="en-US" sz="1802" spc="54">
                <a:solidFill>
                  <a:srgbClr val="FFFFFF"/>
                </a:solidFill>
                <a:latin typeface="Source Sans Pro"/>
              </a:rPr>
              <a:t>et de l’historique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37707" y="4629165"/>
            <a:ext cx="2561967" cy="26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sz="1803" spc="54">
                <a:solidFill>
                  <a:srgbClr val="FFFFFF"/>
                </a:solidFill>
                <a:latin typeface="Source Sans Pro"/>
              </a:rPr>
              <a:t>Retour des résultats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47761" y="6420217"/>
            <a:ext cx="1701484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3"/>
              </a:lnSpc>
            </a:pPr>
            <a:r>
              <a:rPr lang="fr-FR" sz="1802" spc="54" dirty="0">
                <a:solidFill>
                  <a:srgbClr val="252222"/>
                </a:solidFill>
                <a:latin typeface="Source Sans Pro Bold"/>
              </a:rPr>
              <a:t>1 mois de jeu virtuel = 1 tour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37707" y="8676504"/>
            <a:ext cx="2561967" cy="261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sz="1802" spc="54">
                <a:solidFill>
                  <a:srgbClr val="FFFFFF"/>
                </a:solidFill>
                <a:latin typeface="Source Sans Pro"/>
              </a:rPr>
              <a:t>Calcul du simulateur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704532" y="8676504"/>
            <a:ext cx="2554768" cy="261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3"/>
              </a:lnSpc>
            </a:pPr>
            <a:r>
              <a:rPr lang="en-US" sz="1802" spc="54">
                <a:solidFill>
                  <a:srgbClr val="FFFFFF"/>
                </a:solidFill>
                <a:latin typeface="Source Sans Pro"/>
              </a:rPr>
              <a:t>Prise de décisions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8381" y="2779492"/>
            <a:ext cx="1904168" cy="0"/>
          </a:xfrm>
          <a:prstGeom prst="line">
            <a:avLst/>
          </a:prstGeom>
          <a:ln w="9525" cap="flat">
            <a:solidFill>
              <a:srgbClr val="2744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028700" y="1081345"/>
            <a:ext cx="1095593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fr-FR" sz="5999" b="1" dirty="0">
                <a:solidFill>
                  <a:srgbClr val="274472"/>
                </a:solidFill>
                <a:latin typeface="Cantarell 1 Bold"/>
              </a:rPr>
              <a:t>Le jeu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0281" y="1969251"/>
            <a:ext cx="83425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fr-FR" sz="2499" dirty="0">
                <a:solidFill>
                  <a:srgbClr val="274472"/>
                </a:solidFill>
                <a:latin typeface="Source Sans Pro"/>
              </a:rPr>
              <a:t>Comment se passe la simulation ?</a:t>
            </a:r>
          </a:p>
        </p:txBody>
      </p:sp>
      <p:sp>
        <p:nvSpPr>
          <p:cNvPr id="5" name="Freeform 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055553" y="-676600"/>
            <a:ext cx="4967370" cy="5900763"/>
          </a:xfrm>
          <a:custGeom>
            <a:avLst/>
            <a:gdLst/>
            <a:ahLst/>
            <a:cxnLst/>
            <a:rect l="l" t="t" r="r" b="b"/>
            <a:pathLst>
              <a:path w="4967370" h="5900763">
                <a:moveTo>
                  <a:pt x="0" y="0"/>
                </a:moveTo>
                <a:lnTo>
                  <a:pt x="4967369" y="0"/>
                </a:lnTo>
                <a:lnTo>
                  <a:pt x="4967369" y="5900763"/>
                </a:lnTo>
                <a:lnTo>
                  <a:pt x="0" y="5900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>
            <a:grpSpLocks noGrp="1" noUngrp="1" noRot="1" noMove="1" noResize="1"/>
          </p:cNvGrpSpPr>
          <p:nvPr/>
        </p:nvGrpSpPr>
        <p:grpSpPr>
          <a:xfrm>
            <a:off x="0" y="3466450"/>
            <a:ext cx="18288000" cy="1871679"/>
            <a:chOff x="0" y="0"/>
            <a:chExt cx="24384000" cy="2495572"/>
          </a:xfrm>
        </p:grpSpPr>
        <p:pic>
          <p:nvPicPr>
            <p:cNvPr id="7" name="Picture 7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rcRect t="30187" b="23265"/>
            <a:stretch>
              <a:fillRect/>
            </a:stretch>
          </p:blipFill>
          <p:spPr>
            <a:xfrm>
              <a:off x="0" y="0"/>
              <a:ext cx="8092553" cy="2495572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/>
            <a:srcRect t="26857" b="26857"/>
            <a:stretch>
              <a:fillRect/>
            </a:stretch>
          </p:blipFill>
          <p:spPr>
            <a:xfrm>
              <a:off x="8145724" y="0"/>
              <a:ext cx="8092553" cy="2495572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/>
            <a:srcRect t="26857" b="26857"/>
            <a:stretch>
              <a:fillRect/>
            </a:stretch>
          </p:blipFill>
          <p:spPr>
            <a:xfrm>
              <a:off x="16291447" y="0"/>
              <a:ext cx="8092553" cy="2495572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6861179" y="6603456"/>
            <a:ext cx="3323174" cy="29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fr-FR" sz="1999" spc="59" dirty="0">
                <a:solidFill>
                  <a:srgbClr val="252222"/>
                </a:solidFill>
                <a:latin typeface="Source Sans Pro"/>
              </a:rPr>
              <a:t>&gt; 3 jours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61179" y="5676900"/>
            <a:ext cx="3297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fr-FR" sz="2400" spc="72" dirty="0">
                <a:solidFill>
                  <a:srgbClr val="274472"/>
                </a:solidFill>
                <a:latin typeface="Source Sans Pro Bold"/>
              </a:rPr>
              <a:t>Le timing</a:t>
            </a:r>
          </a:p>
        </p:txBody>
      </p:sp>
      <p:sp>
        <p:nvSpPr>
          <p:cNvPr id="12" name="AutoShape 12"/>
          <p:cNvSpPr/>
          <p:nvPr/>
        </p:nvSpPr>
        <p:spPr>
          <a:xfrm>
            <a:off x="6861179" y="6206356"/>
            <a:ext cx="707280" cy="0"/>
          </a:xfrm>
          <a:prstGeom prst="line">
            <a:avLst/>
          </a:prstGeom>
          <a:ln w="57150" cap="flat">
            <a:solidFill>
              <a:srgbClr val="EC844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3" name="AutoShape 13"/>
          <p:cNvSpPr/>
          <p:nvPr/>
        </p:nvSpPr>
        <p:spPr>
          <a:xfrm>
            <a:off x="1076114" y="6214117"/>
            <a:ext cx="707280" cy="0"/>
          </a:xfrm>
          <a:prstGeom prst="line">
            <a:avLst/>
          </a:prstGeom>
          <a:ln w="57150" cap="flat">
            <a:solidFill>
              <a:srgbClr val="4088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1076114" y="6598854"/>
            <a:ext cx="3775702" cy="168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fr-FR" sz="1999" spc="59" dirty="0">
                <a:solidFill>
                  <a:srgbClr val="252222"/>
                </a:solidFill>
                <a:latin typeface="Source Sans Pro"/>
              </a:rPr>
              <a:t>&gt; Mise en concurrence : toutes les entreprises sont concurrentes sur le même marché.</a:t>
            </a:r>
          </a:p>
          <a:p>
            <a:pPr>
              <a:lnSpc>
                <a:spcPts val="1200"/>
              </a:lnSpc>
            </a:pPr>
            <a:endParaRPr lang="fr-FR" sz="1999" spc="59" dirty="0">
              <a:solidFill>
                <a:srgbClr val="252222"/>
              </a:solidFill>
              <a:latin typeface="Source Sans Pro"/>
            </a:endParaRPr>
          </a:p>
          <a:p>
            <a:pPr>
              <a:lnSpc>
                <a:spcPts val="2399"/>
              </a:lnSpc>
            </a:pPr>
            <a:r>
              <a:rPr lang="fr-FR" sz="1999" spc="59" dirty="0">
                <a:solidFill>
                  <a:srgbClr val="252222"/>
                </a:solidFill>
                <a:latin typeface="Source Sans Pro"/>
              </a:rPr>
              <a:t>&gt; La situation de départ est identique pour chaque équipe.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6114" y="5676900"/>
            <a:ext cx="3297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fr-FR" sz="2400" spc="72" dirty="0">
                <a:solidFill>
                  <a:srgbClr val="274472"/>
                </a:solidFill>
                <a:latin typeface="Source Sans Pro Bold"/>
              </a:rPr>
              <a:t>Les règles du jeu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2641803" y="6219731"/>
            <a:ext cx="707280" cy="0"/>
          </a:xfrm>
          <a:prstGeom prst="line">
            <a:avLst/>
          </a:prstGeom>
          <a:ln w="57150" cap="flat">
            <a:solidFill>
              <a:srgbClr val="A8B74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Box 17"/>
          <p:cNvSpPr txBox="1"/>
          <p:nvPr/>
        </p:nvSpPr>
        <p:spPr>
          <a:xfrm>
            <a:off x="12650799" y="6598854"/>
            <a:ext cx="3888439" cy="260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99"/>
              </a:lnSpc>
            </a:pPr>
            <a:r>
              <a:rPr lang="fr-FR" sz="1999" spc="59" dirty="0">
                <a:solidFill>
                  <a:srgbClr val="252222"/>
                </a:solidFill>
                <a:latin typeface="Source Sans Pro"/>
              </a:rPr>
              <a:t>&gt; Score basé sur vos performances vis-à-vis de la concurrence.</a:t>
            </a:r>
          </a:p>
          <a:p>
            <a:pPr>
              <a:lnSpc>
                <a:spcPts val="1200"/>
              </a:lnSpc>
            </a:pPr>
            <a:endParaRPr lang="fr-FR" sz="1999" spc="59" dirty="0">
              <a:solidFill>
                <a:srgbClr val="252222"/>
              </a:solidFill>
              <a:latin typeface="Source Sans Pro"/>
            </a:endParaRPr>
          </a:p>
          <a:p>
            <a:pPr>
              <a:lnSpc>
                <a:spcPts val="2399"/>
              </a:lnSpc>
            </a:pPr>
            <a:r>
              <a:rPr lang="fr-FR" sz="1999" spc="59" dirty="0">
                <a:solidFill>
                  <a:srgbClr val="252222"/>
                </a:solidFill>
                <a:latin typeface="Source Sans Pro"/>
              </a:rPr>
              <a:t>&gt; </a:t>
            </a:r>
            <a:r>
              <a:rPr lang="fr-FR" sz="1999" spc="59" dirty="0" err="1">
                <a:solidFill>
                  <a:srgbClr val="252222"/>
                </a:solidFill>
                <a:latin typeface="Source Sans Pro"/>
              </a:rPr>
              <a:t>Scoring</a:t>
            </a:r>
            <a:r>
              <a:rPr lang="fr-FR" sz="1999" spc="59" dirty="0">
                <a:solidFill>
                  <a:srgbClr val="252222"/>
                </a:solidFill>
                <a:latin typeface="Source Sans Pro"/>
              </a:rPr>
              <a:t> structuré par un classement suivant différents KPI.</a:t>
            </a:r>
          </a:p>
          <a:p>
            <a:pPr>
              <a:lnSpc>
                <a:spcPts val="2399"/>
              </a:lnSpc>
            </a:pPr>
            <a:endParaRPr lang="fr-FR" sz="1999" spc="59" dirty="0">
              <a:solidFill>
                <a:srgbClr val="252222"/>
              </a:solidFill>
              <a:latin typeface="Source Sans Pro"/>
            </a:endParaRPr>
          </a:p>
          <a:p>
            <a:pPr>
              <a:lnSpc>
                <a:spcPts val="2399"/>
              </a:lnSpc>
            </a:pPr>
            <a:r>
              <a:rPr lang="fr-FR" sz="1999" spc="59" dirty="0">
                <a:solidFill>
                  <a:srgbClr val="252222"/>
                </a:solidFill>
                <a:latin typeface="Source Sans Pro"/>
              </a:rPr>
              <a:t>&gt; Note issue des challenges et de la performance dans le jeu.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50799" y="5676900"/>
            <a:ext cx="3297385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fr-FR" sz="2400" spc="72" dirty="0">
                <a:solidFill>
                  <a:srgbClr val="274472"/>
                </a:solidFill>
                <a:latin typeface="Source Sans Pro Bold"/>
              </a:rPr>
              <a:t>Le </a:t>
            </a:r>
            <a:r>
              <a:rPr lang="fr-FR" sz="2400" spc="72" dirty="0" err="1">
                <a:solidFill>
                  <a:srgbClr val="274472"/>
                </a:solidFill>
                <a:latin typeface="Source Sans Pro Bold"/>
              </a:rPr>
              <a:t>scoring</a:t>
            </a:r>
            <a:endParaRPr lang="fr-FR" sz="2400" spc="72" dirty="0">
              <a:solidFill>
                <a:srgbClr val="274472"/>
              </a:solidFill>
              <a:latin typeface="Source Sans Pr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8381" y="2779492"/>
            <a:ext cx="1904168" cy="0"/>
          </a:xfrm>
          <a:prstGeom prst="line">
            <a:avLst/>
          </a:prstGeom>
          <a:ln w="9525" cap="flat">
            <a:solidFill>
              <a:srgbClr val="2243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99805" y="3373511"/>
            <a:ext cx="7282580" cy="1680285"/>
            <a:chOff x="12700" y="0"/>
            <a:chExt cx="9710107" cy="2240379"/>
          </a:xfrm>
        </p:grpSpPr>
        <p:sp>
          <p:nvSpPr>
            <p:cNvPr id="4" name="AutoShape 4"/>
            <p:cNvSpPr/>
            <p:nvPr/>
          </p:nvSpPr>
          <p:spPr>
            <a:xfrm flipH="1" flipV="1">
              <a:off x="12700" y="0"/>
              <a:ext cx="0" cy="1421231"/>
            </a:xfrm>
            <a:prstGeom prst="line">
              <a:avLst/>
            </a:prstGeom>
            <a:ln w="25400" cap="flat">
              <a:solidFill>
                <a:srgbClr val="4088C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1367" y="0"/>
              <a:ext cx="8833059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fr-FR" sz="2399" spc="71" dirty="0">
                  <a:solidFill>
                    <a:srgbClr val="274472"/>
                  </a:solidFill>
                  <a:latin typeface="Source Sans Pro Bold"/>
                </a:rPr>
                <a:t>L'organisation générale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81367" y="598906"/>
              <a:ext cx="9241440" cy="1641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1" lvl="1" indent="-215900">
                <a:lnSpc>
                  <a:spcPts val="2400"/>
                </a:lnSpc>
                <a:buFont typeface="Arial"/>
                <a:buChar char="•"/>
              </a:pPr>
              <a:r>
                <a:rPr lang="fr-FR" sz="2000" spc="60" dirty="0">
                  <a:solidFill>
                    <a:srgbClr val="252222"/>
                  </a:solidFill>
                  <a:latin typeface="Source Sans Pro"/>
                </a:rPr>
                <a:t>Suivi des activités sur la plateforme pédagogique :</a:t>
              </a:r>
            </a:p>
            <a:p>
              <a:pPr marL="673101" lvl="2">
                <a:lnSpc>
                  <a:spcPts val="2400"/>
                </a:lnSpc>
              </a:pPr>
              <a:r>
                <a:rPr lang="fr-FR" sz="2000" b="1" spc="60" dirty="0">
                  <a:solidFill>
                    <a:srgbClr val="00B050"/>
                  </a:solidFill>
                  <a:latin typeface="Source Sans Pro"/>
                </a:rPr>
                <a:t>dxs.sciado.fr</a:t>
              </a:r>
            </a:p>
            <a:p>
              <a:pPr marL="431801" lvl="1" indent="-215900">
                <a:lnSpc>
                  <a:spcPts val="2400"/>
                </a:lnSpc>
                <a:buFont typeface="Arial"/>
                <a:buChar char="•"/>
              </a:pPr>
              <a:r>
                <a:rPr lang="fr-FR" sz="2000" b="1" spc="60" dirty="0">
                  <a:solidFill>
                    <a:srgbClr val="252222"/>
                  </a:solidFill>
                  <a:latin typeface="Source Sans Pro"/>
                </a:rPr>
                <a:t>Identifiant :  </a:t>
              </a:r>
              <a:r>
                <a:rPr lang="fr-FR" sz="2000" spc="60" dirty="0">
                  <a:solidFill>
                    <a:srgbClr val="252222"/>
                  </a:solidFill>
                  <a:latin typeface="Source Sans Pro"/>
                </a:rPr>
                <a:t>votre email école</a:t>
              </a:r>
            </a:p>
            <a:p>
              <a:pPr marL="431801" lvl="1" indent="-215900">
                <a:lnSpc>
                  <a:spcPts val="2400"/>
                </a:lnSpc>
                <a:buFont typeface="Arial"/>
                <a:buChar char="•"/>
              </a:pPr>
              <a:r>
                <a:rPr lang="fr-FR" sz="2000" b="1" spc="60" dirty="0">
                  <a:solidFill>
                    <a:srgbClr val="252222"/>
                  </a:solidFill>
                  <a:latin typeface="Source Sans Pro"/>
                </a:rPr>
                <a:t>Mot de passe : </a:t>
              </a:r>
              <a:endParaRPr lang="fr-FR" sz="2000" spc="60" dirty="0">
                <a:solidFill>
                  <a:srgbClr val="252222"/>
                </a:solidFill>
                <a:latin typeface="Source Sans Pro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 flipH="1" flipV="1">
            <a:off x="10030533" y="3373511"/>
            <a:ext cx="0" cy="5770489"/>
          </a:xfrm>
          <a:prstGeom prst="line">
            <a:avLst/>
          </a:prstGeom>
          <a:ln w="19050" cap="flat">
            <a:solidFill>
              <a:srgbClr val="4088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8" name="AutoShape 8"/>
          <p:cNvSpPr/>
          <p:nvPr/>
        </p:nvSpPr>
        <p:spPr>
          <a:xfrm flipH="1" flipV="1">
            <a:off x="1099805" y="4839552"/>
            <a:ext cx="15463" cy="2176854"/>
          </a:xfrm>
          <a:prstGeom prst="line">
            <a:avLst/>
          </a:prstGeom>
          <a:ln w="19050" cap="flat">
            <a:solidFill>
              <a:srgbClr val="4088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3537326" y="-676600"/>
            <a:ext cx="5485596" cy="6516366"/>
          </a:xfrm>
          <a:custGeom>
            <a:avLst/>
            <a:gdLst/>
            <a:ahLst/>
            <a:cxnLst/>
            <a:rect l="l" t="t" r="r" b="b"/>
            <a:pathLst>
              <a:path w="5485596" h="6516366">
                <a:moveTo>
                  <a:pt x="0" y="0"/>
                </a:moveTo>
                <a:lnTo>
                  <a:pt x="5485596" y="0"/>
                </a:lnTo>
                <a:lnTo>
                  <a:pt x="5485596" y="6516367"/>
                </a:lnTo>
                <a:lnTo>
                  <a:pt x="0" y="6516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0353459" y="5020527"/>
            <a:ext cx="3995245" cy="858238"/>
          </a:xfrm>
          <a:custGeom>
            <a:avLst/>
            <a:gdLst/>
            <a:ahLst/>
            <a:cxnLst/>
            <a:rect l="l" t="t" r="r" b="b"/>
            <a:pathLst>
              <a:path w="3995245" h="858238">
                <a:moveTo>
                  <a:pt x="0" y="0"/>
                </a:moveTo>
                <a:lnTo>
                  <a:pt x="3995245" y="0"/>
                </a:lnTo>
                <a:lnTo>
                  <a:pt x="3995245" y="858238"/>
                </a:lnTo>
                <a:lnTo>
                  <a:pt x="0" y="85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0353459" y="6097075"/>
            <a:ext cx="3995245" cy="1086708"/>
          </a:xfrm>
          <a:custGeom>
            <a:avLst/>
            <a:gdLst/>
            <a:ahLst/>
            <a:cxnLst/>
            <a:rect l="l" t="t" r="r" b="b"/>
            <a:pathLst>
              <a:path w="3995245" h="1086708">
                <a:moveTo>
                  <a:pt x="0" y="0"/>
                </a:moveTo>
                <a:lnTo>
                  <a:pt x="3995245" y="0"/>
                </a:lnTo>
                <a:lnTo>
                  <a:pt x="3995245" y="1086708"/>
                </a:lnTo>
                <a:lnTo>
                  <a:pt x="0" y="1086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45" t="-14412" r="-3190" b="-4472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 rot="-5400000">
            <a:off x="13916365" y="5480330"/>
            <a:ext cx="1127624" cy="569969"/>
          </a:xfrm>
          <a:custGeom>
            <a:avLst/>
            <a:gdLst/>
            <a:ahLst/>
            <a:cxnLst/>
            <a:rect l="l" t="t" r="r" b="b"/>
            <a:pathLst>
              <a:path w="1127624" h="569969">
                <a:moveTo>
                  <a:pt x="0" y="0"/>
                </a:moveTo>
                <a:lnTo>
                  <a:pt x="1127624" y="0"/>
                </a:lnTo>
                <a:lnTo>
                  <a:pt x="1127624" y="569969"/>
                </a:lnTo>
                <a:lnTo>
                  <a:pt x="0" y="569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0353459" y="3373511"/>
            <a:ext cx="589366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fr-FR" sz="2399" spc="71" dirty="0">
                <a:solidFill>
                  <a:srgbClr val="274472"/>
                </a:solidFill>
                <a:latin typeface="Source Sans Pro Bold"/>
              </a:rPr>
              <a:t>Le simulateur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44858" y="3820349"/>
            <a:ext cx="691444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fr-FR" sz="2000" spc="60" dirty="0">
                <a:solidFill>
                  <a:srgbClr val="252222"/>
                </a:solidFill>
                <a:latin typeface="Source Sans Pro"/>
              </a:rPr>
              <a:t>Un lien de redirection vous est proposé dans chaque chapitre. Vous devrez vous connecter avec les identifiants qui vont être donnés.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2263" y="5590705"/>
            <a:ext cx="589366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fr-FR" sz="2399" spc="71" dirty="0">
                <a:solidFill>
                  <a:srgbClr val="274472"/>
                </a:solidFill>
                <a:latin typeface="Source Sans Pro Bold"/>
              </a:rPr>
              <a:t>Les ressources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2263" y="6037543"/>
            <a:ext cx="695013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fr-FR" sz="2000" spc="60" dirty="0">
                <a:solidFill>
                  <a:srgbClr val="252222"/>
                </a:solidFill>
                <a:latin typeface="Source Sans Pro"/>
              </a:rPr>
              <a:t>Les ressources sont disposées par ordre chronologique sur la plateforme. Elle se déverrouillent automatiquement au fur et à mesure de la certification. Pensez à rafraichir votre page !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066800"/>
            <a:ext cx="1095593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fr-FR" sz="5999" b="1" dirty="0">
                <a:solidFill>
                  <a:srgbClr val="274472"/>
                </a:solidFill>
                <a:latin typeface="Cantarell 1 Bold"/>
              </a:rPr>
              <a:t>Organisation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0281" y="1954706"/>
            <a:ext cx="83425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fr-FR" sz="2499" dirty="0">
                <a:solidFill>
                  <a:srgbClr val="274472"/>
                </a:solidFill>
                <a:latin typeface="Source Sans Pro"/>
              </a:rPr>
              <a:t>D'un point de vue technique</a:t>
            </a:r>
          </a:p>
        </p:txBody>
      </p:sp>
      <p:sp>
        <p:nvSpPr>
          <p:cNvPr id="21" name="Freeform 21"/>
          <p:cNvSpPr/>
          <p:nvPr/>
        </p:nvSpPr>
        <p:spPr>
          <a:xfrm rot="-5400000">
            <a:off x="14069876" y="7155974"/>
            <a:ext cx="1127624" cy="569969"/>
          </a:xfrm>
          <a:custGeom>
            <a:avLst/>
            <a:gdLst/>
            <a:ahLst/>
            <a:cxnLst/>
            <a:rect l="l" t="t" r="r" b="b"/>
            <a:pathLst>
              <a:path w="1127624" h="569969">
                <a:moveTo>
                  <a:pt x="0" y="0"/>
                </a:moveTo>
                <a:lnTo>
                  <a:pt x="1127624" y="0"/>
                </a:lnTo>
                <a:lnTo>
                  <a:pt x="1127624" y="569969"/>
                </a:lnTo>
                <a:lnTo>
                  <a:pt x="0" y="569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F87212F0-85E6-EA3C-B273-0A95E0FAAD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7709" y="7440958"/>
            <a:ext cx="4078327" cy="20799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C3A54D3-97CD-9ABD-9A9C-F75B7DB59B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79331" y="3487846"/>
            <a:ext cx="5523525" cy="4711235"/>
          </a:xfrm>
          <a:prstGeom prst="rect">
            <a:avLst/>
          </a:prstGeom>
          <a:solidFill>
            <a:srgbClr val="2744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8381" y="2779492"/>
            <a:ext cx="1904168" cy="0"/>
          </a:xfrm>
          <a:prstGeom prst="line">
            <a:avLst/>
          </a:prstGeom>
          <a:ln w="9525" cap="flat">
            <a:solidFill>
              <a:srgbClr val="2744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641228" y="3970367"/>
            <a:ext cx="5677972" cy="3746193"/>
            <a:chOff x="0" y="0"/>
            <a:chExt cx="7570630" cy="499492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0349" r="4245"/>
            <a:stretch>
              <a:fillRect/>
            </a:stretch>
          </p:blipFill>
          <p:spPr>
            <a:xfrm>
              <a:off x="0" y="0"/>
              <a:ext cx="7570630" cy="4994924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 flipV="1">
            <a:off x="8559535" y="2988027"/>
            <a:ext cx="7090" cy="1414868"/>
          </a:xfrm>
          <a:prstGeom prst="line">
            <a:avLst/>
          </a:prstGeom>
          <a:ln w="19050" cap="flat">
            <a:solidFill>
              <a:srgbClr val="4088C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-37637" y="10014471"/>
            <a:ext cx="18325637" cy="347059"/>
            <a:chOff x="0" y="0"/>
            <a:chExt cx="4826505" cy="914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26505" cy="91407"/>
            </a:xfrm>
            <a:custGeom>
              <a:avLst/>
              <a:gdLst/>
              <a:ahLst/>
              <a:cxnLst/>
              <a:rect l="l" t="t" r="r" b="b"/>
              <a:pathLst>
                <a:path w="4826505" h="91407">
                  <a:moveTo>
                    <a:pt x="0" y="0"/>
                  </a:moveTo>
                  <a:lnTo>
                    <a:pt x="4826505" y="0"/>
                  </a:lnTo>
                  <a:lnTo>
                    <a:pt x="4826505" y="91407"/>
                  </a:lnTo>
                  <a:lnTo>
                    <a:pt x="0" y="91407"/>
                  </a:lnTo>
                  <a:close/>
                </a:path>
              </a:pathLst>
            </a:custGeom>
            <a:solidFill>
              <a:srgbClr val="27447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7"/>
                </a:lnSpc>
              </a:pPr>
              <a:endParaRPr/>
            </a:p>
          </p:txBody>
        </p:sp>
      </p:grpSp>
      <p:sp>
        <p:nvSpPr>
          <p:cNvPr id="12" name="Freeform 12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3122920">
            <a:off x="14367093" y="5377608"/>
            <a:ext cx="856372" cy="1200984"/>
          </a:xfrm>
          <a:custGeom>
            <a:avLst/>
            <a:gdLst/>
            <a:ahLst/>
            <a:cxnLst/>
            <a:rect l="l" t="t" r="r" b="b"/>
            <a:pathLst>
              <a:path w="856372" h="1200984">
                <a:moveTo>
                  <a:pt x="0" y="0"/>
                </a:moveTo>
                <a:lnTo>
                  <a:pt x="856371" y="0"/>
                </a:lnTo>
                <a:lnTo>
                  <a:pt x="856371" y="1200984"/>
                </a:lnTo>
                <a:lnTo>
                  <a:pt x="0" y="1200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-4464222" flipH="1">
            <a:off x="11188152" y="5510677"/>
            <a:ext cx="856372" cy="1200984"/>
          </a:xfrm>
          <a:custGeom>
            <a:avLst/>
            <a:gdLst/>
            <a:ahLst/>
            <a:cxnLst/>
            <a:rect l="l" t="t" r="r" b="b"/>
            <a:pathLst>
              <a:path w="856372" h="1200984">
                <a:moveTo>
                  <a:pt x="856372" y="0"/>
                </a:moveTo>
                <a:lnTo>
                  <a:pt x="0" y="0"/>
                </a:lnTo>
                <a:lnTo>
                  <a:pt x="0" y="1200984"/>
                </a:lnTo>
                <a:lnTo>
                  <a:pt x="856372" y="1200984"/>
                </a:lnTo>
                <a:lnTo>
                  <a:pt x="8563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441911" y="6044551"/>
            <a:ext cx="1521279" cy="1521279"/>
          </a:xfrm>
          <a:custGeom>
            <a:avLst/>
            <a:gdLst/>
            <a:ahLst/>
            <a:cxnLst/>
            <a:rect l="l" t="t" r="r" b="b"/>
            <a:pathLst>
              <a:path w="1521279" h="1521279">
                <a:moveTo>
                  <a:pt x="0" y="0"/>
                </a:moveTo>
                <a:lnTo>
                  <a:pt x="1521279" y="0"/>
                </a:lnTo>
                <a:lnTo>
                  <a:pt x="1521279" y="1521279"/>
                </a:lnTo>
                <a:lnTo>
                  <a:pt x="0" y="1521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1028700" y="1066800"/>
            <a:ext cx="1095593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fr-FR" sz="5999" b="1" dirty="0">
                <a:solidFill>
                  <a:srgbClr val="274472"/>
                </a:solidFill>
                <a:latin typeface="Cantarell 1 Bold"/>
              </a:rPr>
              <a:t>Les résultats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0281" y="1954706"/>
            <a:ext cx="83425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fr-FR" sz="2499" dirty="0">
                <a:solidFill>
                  <a:srgbClr val="274472"/>
                </a:solidFill>
                <a:latin typeface="Source Sans Pro"/>
              </a:rPr>
              <a:t>Comment se passe la notation 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14444" y="1638300"/>
            <a:ext cx="8376212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fr-FR" sz="2500" spc="75" dirty="0">
                <a:solidFill>
                  <a:srgbClr val="274472"/>
                </a:solidFill>
                <a:latin typeface="Source Sans Pro Bold"/>
              </a:rPr>
              <a:t>Le fonctionnement de la notation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90385" y="2738615"/>
            <a:ext cx="8320058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Une note sur l’ensemble de vos performances de </a:t>
            </a:r>
            <a:r>
              <a:rPr lang="fr-FR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Jeu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(20 points)</a:t>
            </a:r>
          </a:p>
          <a:p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Une note de compréhension théorique – </a:t>
            </a:r>
            <a:r>
              <a:rPr lang="fr-FR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Exercices 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(20 points)</a:t>
            </a:r>
          </a:p>
          <a:p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Une note de </a:t>
            </a:r>
            <a:r>
              <a:rPr lang="fr-FR" sz="24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Challenges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(20 points)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626941" y="6128915"/>
            <a:ext cx="1632359" cy="140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fr-FR" sz="1800" spc="54" dirty="0">
                <a:solidFill>
                  <a:srgbClr val="000000"/>
                </a:solidFill>
                <a:latin typeface="Source Sans Pro"/>
              </a:rPr>
              <a:t>Classement général pour révéler les équipes plus performantes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51455" y="6528965"/>
            <a:ext cx="2750102" cy="83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fr-FR" sz="1800" spc="54" dirty="0">
                <a:solidFill>
                  <a:srgbClr val="000000"/>
                </a:solidFill>
                <a:latin typeface="Source Sans Pro"/>
              </a:rPr>
              <a:t>Note globale en fonctio</a:t>
            </a:r>
            <a:r>
              <a:rPr lang="fr-FR" spc="54" dirty="0">
                <a:solidFill>
                  <a:srgbClr val="000000"/>
                </a:solidFill>
                <a:latin typeface="Source Sans Pro"/>
              </a:rPr>
              <a:t>n de vos résultats dans le jeu et </a:t>
            </a:r>
            <a:r>
              <a:rPr lang="fr-FR" sz="1800" spc="54" dirty="0">
                <a:solidFill>
                  <a:srgbClr val="000000"/>
                </a:solidFill>
                <a:latin typeface="Source Sans Pro"/>
              </a:rPr>
              <a:t>des activités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98381" y="2779492"/>
            <a:ext cx="1904168" cy="0"/>
          </a:xfrm>
          <a:prstGeom prst="line">
            <a:avLst/>
          </a:prstGeom>
          <a:ln w="9525" cap="flat">
            <a:solidFill>
              <a:srgbClr val="2744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1028700" y="1066800"/>
            <a:ext cx="1095593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fr-FR" sz="5999" b="1" dirty="0">
                <a:solidFill>
                  <a:srgbClr val="274472"/>
                </a:solidFill>
                <a:latin typeface="Cantarell 1 Bold"/>
              </a:rPr>
              <a:t>Avant de conclure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0281" y="1954706"/>
            <a:ext cx="83425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fr-FR" sz="2499" dirty="0">
                <a:solidFill>
                  <a:srgbClr val="274472"/>
                </a:solidFill>
                <a:latin typeface="Source Sans Pro"/>
              </a:rPr>
              <a:t>Quelques derniers éléments</a:t>
            </a:r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-202223" y="6146025"/>
            <a:ext cx="18692446" cy="4140975"/>
            <a:chOff x="0" y="0"/>
            <a:chExt cx="7903905" cy="1750968"/>
          </a:xfrm>
          <a:solidFill>
            <a:srgbClr val="274472"/>
          </a:solidFill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7903905" cy="1750968"/>
            </a:xfrm>
            <a:custGeom>
              <a:avLst/>
              <a:gdLst/>
              <a:ahLst/>
              <a:cxnLst/>
              <a:rect l="l" t="t" r="r" b="b"/>
              <a:pathLst>
                <a:path w="7903905" h="1750968">
                  <a:moveTo>
                    <a:pt x="7779445" y="1750968"/>
                  </a:moveTo>
                  <a:lnTo>
                    <a:pt x="124460" y="1750968"/>
                  </a:lnTo>
                  <a:cubicBezTo>
                    <a:pt x="55880" y="1750968"/>
                    <a:pt x="0" y="1695088"/>
                    <a:pt x="0" y="16265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79445" y="0"/>
                  </a:lnTo>
                  <a:cubicBezTo>
                    <a:pt x="7848025" y="0"/>
                    <a:pt x="7903905" y="55880"/>
                    <a:pt x="7903905" y="124460"/>
                  </a:cubicBezTo>
                  <a:lnTo>
                    <a:pt x="7903905" y="1626508"/>
                  </a:lnTo>
                  <a:cubicBezTo>
                    <a:pt x="7903905" y="1695088"/>
                    <a:pt x="7848025" y="1750968"/>
                    <a:pt x="7779445" y="1750968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>
            <a:grpSpLocks noGrp="1" noUngrp="1" noRot="1" noMove="1" noResize="1"/>
          </p:cNvGrpSpPr>
          <p:nvPr/>
        </p:nvGrpSpPr>
        <p:grpSpPr>
          <a:xfrm>
            <a:off x="1011890" y="4841431"/>
            <a:ext cx="5005992" cy="4448908"/>
            <a:chOff x="0" y="0"/>
            <a:chExt cx="2153544" cy="1913890"/>
          </a:xfrm>
        </p:grpSpPr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53544" cy="1913890"/>
            </a:xfrm>
            <a:custGeom>
              <a:avLst/>
              <a:gdLst/>
              <a:ahLst/>
              <a:cxnLst/>
              <a:rect l="l" t="t" r="r" b="b"/>
              <a:pathLst>
                <a:path w="2153544" h="1913890">
                  <a:moveTo>
                    <a:pt x="2029084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9084" y="0"/>
                  </a:lnTo>
                  <a:cubicBezTo>
                    <a:pt x="2097664" y="0"/>
                    <a:pt x="2153544" y="55880"/>
                    <a:pt x="2153544" y="124460"/>
                  </a:cubicBezTo>
                  <a:lnTo>
                    <a:pt x="2153544" y="1789430"/>
                  </a:lnTo>
                  <a:cubicBezTo>
                    <a:pt x="2153544" y="1858010"/>
                    <a:pt x="2097664" y="1913890"/>
                    <a:pt x="2029084" y="1913890"/>
                  </a:cubicBezTo>
                  <a:close/>
                </a:path>
              </a:pathLst>
            </a:custGeom>
            <a:solidFill>
              <a:srgbClr val="4088C5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>
            <a:grpSpLocks noGrp="1" noUngrp="1" noRot="1" noMove="1" noResize="1"/>
          </p:cNvGrpSpPr>
          <p:nvPr/>
        </p:nvGrpSpPr>
        <p:grpSpPr>
          <a:xfrm>
            <a:off x="6641004" y="4809392"/>
            <a:ext cx="5005992" cy="4448908"/>
            <a:chOff x="0" y="0"/>
            <a:chExt cx="2153544" cy="1913890"/>
          </a:xfrm>
        </p:grpSpPr>
        <p:sp>
          <p:nvSpPr>
            <p:cNvPr id="10" name="Freeform 10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53544" cy="1913890"/>
            </a:xfrm>
            <a:custGeom>
              <a:avLst/>
              <a:gdLst/>
              <a:ahLst/>
              <a:cxnLst/>
              <a:rect l="l" t="t" r="r" b="b"/>
              <a:pathLst>
                <a:path w="2153544" h="1913890">
                  <a:moveTo>
                    <a:pt x="2029084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9084" y="0"/>
                  </a:lnTo>
                  <a:cubicBezTo>
                    <a:pt x="2097664" y="0"/>
                    <a:pt x="2153544" y="55880"/>
                    <a:pt x="2153544" y="124460"/>
                  </a:cubicBezTo>
                  <a:lnTo>
                    <a:pt x="2153544" y="1789430"/>
                  </a:lnTo>
                  <a:cubicBezTo>
                    <a:pt x="2153544" y="1858010"/>
                    <a:pt x="2097664" y="1913890"/>
                    <a:pt x="2029084" y="1913890"/>
                  </a:cubicBezTo>
                  <a:close/>
                </a:path>
              </a:pathLst>
            </a:custGeom>
            <a:solidFill>
              <a:srgbClr val="EC8443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537326" y="-676600"/>
            <a:ext cx="5485596" cy="6516366"/>
          </a:xfrm>
          <a:custGeom>
            <a:avLst/>
            <a:gdLst/>
            <a:ahLst/>
            <a:cxnLst/>
            <a:rect l="l" t="t" r="r" b="b"/>
            <a:pathLst>
              <a:path w="5485596" h="6516366">
                <a:moveTo>
                  <a:pt x="0" y="0"/>
                </a:moveTo>
                <a:lnTo>
                  <a:pt x="5485596" y="0"/>
                </a:lnTo>
                <a:lnTo>
                  <a:pt x="5485596" y="6516367"/>
                </a:lnTo>
                <a:lnTo>
                  <a:pt x="0" y="6516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12"/>
          <p:cNvGrpSpPr>
            <a:grpSpLocks noGrp="1" noUngrp="1" noRot="1" noMove="1" noResize="1"/>
          </p:cNvGrpSpPr>
          <p:nvPr/>
        </p:nvGrpSpPr>
        <p:grpSpPr>
          <a:xfrm>
            <a:off x="12253308" y="4809392"/>
            <a:ext cx="5005992" cy="4448908"/>
            <a:chOff x="0" y="0"/>
            <a:chExt cx="2153544" cy="1913890"/>
          </a:xfrm>
        </p:grpSpPr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53544" cy="1913890"/>
            </a:xfrm>
            <a:custGeom>
              <a:avLst/>
              <a:gdLst/>
              <a:ahLst/>
              <a:cxnLst/>
              <a:rect l="l" t="t" r="r" b="b"/>
              <a:pathLst>
                <a:path w="2153544" h="1913890">
                  <a:moveTo>
                    <a:pt x="2029084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9084" y="0"/>
                  </a:lnTo>
                  <a:cubicBezTo>
                    <a:pt x="2097664" y="0"/>
                    <a:pt x="2153544" y="55880"/>
                    <a:pt x="2153544" y="124460"/>
                  </a:cubicBezTo>
                  <a:lnTo>
                    <a:pt x="2153544" y="1789430"/>
                  </a:lnTo>
                  <a:cubicBezTo>
                    <a:pt x="2153544" y="1858010"/>
                    <a:pt x="2097664" y="1913890"/>
                    <a:pt x="2029084" y="1913890"/>
                  </a:cubicBezTo>
                  <a:close/>
                </a:path>
              </a:pathLst>
            </a:custGeom>
            <a:solidFill>
              <a:srgbClr val="A8B743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/>
          <p:cNvGrpSpPr>
            <a:grpSpLocks noGrp="1" noUngrp="1" noRot="1" noChangeAspect="1" noMove="1" noResize="1"/>
          </p:cNvGrpSpPr>
          <p:nvPr/>
        </p:nvGrpSpPr>
        <p:grpSpPr>
          <a:xfrm>
            <a:off x="1619178" y="3629451"/>
            <a:ext cx="2359891" cy="2359882"/>
            <a:chOff x="0" y="0"/>
            <a:chExt cx="6350000" cy="6349975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06" r="-2490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6" name="Group 16"/>
          <p:cNvGrpSpPr>
            <a:grpSpLocks noGrp="1" noUngrp="1" noRot="1" noChangeAspect="1" noMove="1" noResize="1"/>
          </p:cNvGrpSpPr>
          <p:nvPr/>
        </p:nvGrpSpPr>
        <p:grpSpPr>
          <a:xfrm>
            <a:off x="7231481" y="3629451"/>
            <a:ext cx="2359891" cy="2359882"/>
            <a:chOff x="0" y="0"/>
            <a:chExt cx="6350000" cy="6349975"/>
          </a:xfrm>
        </p:grpSpPr>
        <p:sp>
          <p:nvSpPr>
            <p:cNvPr id="17" name="Freeform 1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8" name="Group 18"/>
          <p:cNvGrpSpPr>
            <a:grpSpLocks noGrp="1" noUngrp="1" noRot="1" noChangeAspect="1" noMove="1" noResize="1"/>
          </p:cNvGrpSpPr>
          <p:nvPr/>
        </p:nvGrpSpPr>
        <p:grpSpPr>
          <a:xfrm>
            <a:off x="12843785" y="3629451"/>
            <a:ext cx="2359891" cy="2359882"/>
            <a:chOff x="0" y="0"/>
            <a:chExt cx="6350000" cy="6349975"/>
          </a:xfrm>
        </p:grpSpPr>
        <p:sp>
          <p:nvSpPr>
            <p:cNvPr id="19" name="Freeform 1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047" b="-2504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594776" y="6231503"/>
            <a:ext cx="4039939" cy="51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</a:pPr>
            <a:r>
              <a:rPr lang="fr-FR" sz="3599" spc="107" dirty="0">
                <a:solidFill>
                  <a:srgbClr val="FFFFFF"/>
                </a:solidFill>
                <a:latin typeface="Source Sans Pro Bold"/>
              </a:rPr>
              <a:t>Navigateurs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07080" y="6231503"/>
            <a:ext cx="4039939" cy="51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6"/>
              </a:lnSpc>
            </a:pPr>
            <a:r>
              <a:rPr lang="fr-FR" sz="3600" spc="107" dirty="0">
                <a:solidFill>
                  <a:srgbClr val="FFFFFF"/>
                </a:solidFill>
                <a:latin typeface="Source Sans Pro Bold"/>
              </a:rPr>
              <a:t>Dans l'instantané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19384" y="6231503"/>
            <a:ext cx="4039939" cy="51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6"/>
              </a:lnSpc>
            </a:pPr>
            <a:r>
              <a:rPr lang="fr-FR" sz="3600" spc="107" dirty="0">
                <a:solidFill>
                  <a:srgbClr val="FFFFFF"/>
                </a:solidFill>
                <a:latin typeface="Source Sans Pro Bold"/>
              </a:rPr>
              <a:t>Les équipes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55139" y="6834626"/>
            <a:ext cx="394916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fr-FR" sz="2000" dirty="0">
                <a:solidFill>
                  <a:srgbClr val="FFFFFF"/>
                </a:solidFill>
                <a:latin typeface="Source Sans Pro"/>
              </a:rPr>
              <a:t>Pour que tout fonctionne au mieux, privilégiez les navigateurs suivants :</a:t>
            </a:r>
          </a:p>
          <a:p>
            <a:pPr>
              <a:lnSpc>
                <a:spcPts val="1200"/>
              </a:lnSpc>
            </a:pPr>
            <a:endParaRPr lang="fr-FR" sz="2000" dirty="0">
              <a:solidFill>
                <a:srgbClr val="FFFFFF"/>
              </a:solidFill>
              <a:latin typeface="Source Sans Pro"/>
            </a:endParaRPr>
          </a:p>
          <a:p>
            <a:pPr marL="431802" lvl="1" indent="-215901">
              <a:lnSpc>
                <a:spcPts val="2400"/>
              </a:lnSpc>
              <a:buFont typeface="Arial"/>
              <a:buChar char="•"/>
            </a:pPr>
            <a:r>
              <a:rPr lang="fr-FR" sz="2000" dirty="0">
                <a:solidFill>
                  <a:srgbClr val="FFFFFF"/>
                </a:solidFill>
                <a:latin typeface="Source Sans Pro"/>
              </a:rPr>
              <a:t>Google Chrome</a:t>
            </a:r>
          </a:p>
          <a:p>
            <a:pPr marL="431802" lvl="1" indent="-215901">
              <a:lnSpc>
                <a:spcPts val="2400"/>
              </a:lnSpc>
              <a:buFont typeface="Arial"/>
              <a:buChar char="•"/>
            </a:pPr>
            <a:r>
              <a:rPr lang="fr-FR" sz="2000" dirty="0">
                <a:solidFill>
                  <a:srgbClr val="FFFFFF"/>
                </a:solidFill>
                <a:latin typeface="Source Sans Pro"/>
              </a:rPr>
              <a:t>Mozilla Firefox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07080" y="6834626"/>
            <a:ext cx="3949163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fr-FR" sz="2000" dirty="0">
                <a:solidFill>
                  <a:srgbClr val="FFFFFF"/>
                </a:solidFill>
                <a:latin typeface="Source Sans Pro"/>
              </a:rPr>
              <a:t>Rejoignez les plateformes sur lesquels vous suivrez le séminaire :</a:t>
            </a:r>
          </a:p>
          <a:p>
            <a:pPr>
              <a:lnSpc>
                <a:spcPts val="1200"/>
              </a:lnSpc>
            </a:pPr>
            <a:endParaRPr lang="fr-FR" sz="2000" dirty="0">
              <a:solidFill>
                <a:srgbClr val="FFFFFF"/>
              </a:solidFill>
              <a:latin typeface="Source Sans Pro"/>
            </a:endParaRPr>
          </a:p>
          <a:p>
            <a:pPr marL="431802" lvl="1" indent="-215901">
              <a:lnSpc>
                <a:spcPts val="2400"/>
              </a:lnSpc>
              <a:buFont typeface="Arial"/>
              <a:buChar char="•"/>
            </a:pPr>
            <a:r>
              <a:rPr lang="fr-FR" sz="2000" dirty="0">
                <a:solidFill>
                  <a:srgbClr val="FFFFFF"/>
                </a:solidFill>
                <a:latin typeface="Source Sans Pro"/>
              </a:rPr>
              <a:t>Connectez-vous sur la plateforme d'apprentissage : </a:t>
            </a:r>
            <a:r>
              <a:rPr lang="fr-FR" sz="2000" b="1" dirty="0">
                <a:solidFill>
                  <a:srgbClr val="FFFFFF"/>
                </a:solidFill>
                <a:latin typeface="Source Sans Pro"/>
              </a:rPr>
              <a:t>dxs.sciado.fr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19384" y="6834626"/>
            <a:ext cx="394916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>
              <a:lnSpc>
                <a:spcPts val="2400"/>
              </a:lnSpc>
              <a:buFont typeface="Arial"/>
              <a:buChar char="•"/>
            </a:pPr>
            <a:r>
              <a:rPr lang="fr-FR" sz="2000" dirty="0">
                <a:solidFill>
                  <a:srgbClr val="FFFFFF"/>
                </a:solidFill>
                <a:latin typeface="Source Sans Pro"/>
              </a:rPr>
              <a:t>Contactez et retrouvez vos coéquipiers</a:t>
            </a:r>
          </a:p>
          <a:p>
            <a:pPr marL="431802" lvl="1" indent="-215901">
              <a:lnSpc>
                <a:spcPts val="2400"/>
              </a:lnSpc>
              <a:buFont typeface="Arial"/>
              <a:buChar char="•"/>
            </a:pPr>
            <a:r>
              <a:rPr lang="fr-FR" sz="2000" dirty="0">
                <a:solidFill>
                  <a:srgbClr val="FFFFFF"/>
                </a:solidFill>
                <a:latin typeface="Source Sans Pro"/>
              </a:rPr>
              <a:t>Consultez les 1er contenus*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43785" y="7987151"/>
            <a:ext cx="392476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fr-FR" sz="1800" spc="54" dirty="0">
                <a:solidFill>
                  <a:srgbClr val="FFFFFF"/>
                </a:solidFill>
                <a:latin typeface="Source Sans Pro"/>
              </a:rPr>
              <a:t>*Consultez individuellement les différents contenus, restez connectés individuellement pour valider votre participation au business </a:t>
            </a:r>
            <a:r>
              <a:rPr lang="fr-FR" sz="1800" spc="54" dirty="0" err="1">
                <a:solidFill>
                  <a:srgbClr val="FFFFFF"/>
                </a:solidFill>
                <a:latin typeface="Source Sans Pro"/>
              </a:rPr>
              <a:t>game</a:t>
            </a:r>
            <a:r>
              <a:rPr lang="fr-FR" sz="1800" spc="54" dirty="0">
                <a:solidFill>
                  <a:srgbClr val="FFFFFF"/>
                </a:solidFill>
                <a:latin typeface="Source Sans Pro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FE9B09BD6E3446B8E888769D0E3948" ma:contentTypeVersion="17" ma:contentTypeDescription="Create a new document." ma:contentTypeScope="" ma:versionID="082b96d1b15e88610a5bfbf46b2593b7">
  <xsd:schema xmlns:xsd="http://www.w3.org/2001/XMLSchema" xmlns:xs="http://www.w3.org/2001/XMLSchema" xmlns:p="http://schemas.microsoft.com/office/2006/metadata/properties" xmlns:ns2="f482eb8a-2314-4eb2-b576-fc5b116c527f" xmlns:ns3="d9fe0a2d-5812-4303-ab26-f8d855ce342c" targetNamespace="http://schemas.microsoft.com/office/2006/metadata/properties" ma:root="true" ma:fieldsID="4a696d0e3b2e5cea2e28096b7d5a57ee" ns2:_="" ns3:_="">
    <xsd:import namespace="f482eb8a-2314-4eb2-b576-fc5b116c527f"/>
    <xsd:import namespace="d9fe0a2d-5812-4303-ab26-f8d855ce34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82eb8a-2314-4eb2-b576-fc5b116c5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798c3a5-1719-4080-81cc-3fd27a733d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fe0a2d-5812-4303-ab26-f8d855ce342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482eb8a-2314-4eb2-b576-fc5b116c527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08F874-2C55-48CC-A296-F47DF65B18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82eb8a-2314-4eb2-b576-fc5b116c527f"/>
    <ds:schemaRef ds:uri="d9fe0a2d-5812-4303-ab26-f8d855ce34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BF0828-5B02-4F9D-AAFF-821DF44ED5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7D08A5-43F4-445D-922B-90E2229C0DD7}">
  <ds:schemaRefs>
    <ds:schemaRef ds:uri="http://schemas.microsoft.com/office/2006/metadata/properties"/>
    <ds:schemaRef ds:uri="f482eb8a-2314-4eb2-b576-fc5b116c527f"/>
    <ds:schemaRef ds:uri="http://schemas.microsoft.com/office/infopath/2007/PartnerControls"/>
    <ds:schemaRef ds:uri="http://purl.org/dc/dcmitype/"/>
    <ds:schemaRef ds:uri="http://purl.org/dc/elements/1.1/"/>
    <ds:schemaRef ds:uri="d9fe0a2d-5812-4303-ab26-f8d855ce342c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616</Words>
  <Application>Microsoft Office PowerPoint</Application>
  <PresentationFormat>Personnalisé</PresentationFormat>
  <Paragraphs>111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Cantarell 1</vt:lpstr>
      <vt:lpstr>Source Sans Pro Bold</vt:lpstr>
      <vt:lpstr>Arial</vt:lpstr>
      <vt:lpstr>Source Sans Pro</vt:lpstr>
      <vt:lpstr>Calibri</vt:lpstr>
      <vt:lpstr>Cantarell 1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 INTERVENTIONS - Entreprise</dc:title>
  <dc:creator>Mélissa TANI</dc:creator>
  <cp:lastModifiedBy>Mirela OPREA</cp:lastModifiedBy>
  <cp:revision>27</cp:revision>
  <dcterms:created xsi:type="dcterms:W3CDTF">2006-08-16T00:00:00Z</dcterms:created>
  <dcterms:modified xsi:type="dcterms:W3CDTF">2024-09-06T09:36:12Z</dcterms:modified>
  <dc:identifier>DAFmiXpacf8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0x01010044FE9B09BD6E3446B8E888769D0E3948</vt:lpwstr>
  </property>
  <property fmtid="{D5CDD505-2E9C-101B-9397-08002B2CF9AE}" pid="3" name="MediaServiceImageTags">
    <vt:lpwstr/>
  </property>
</Properties>
</file>